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77475" cy="102774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50" d="100"/>
          <a:sy n="50" d="100"/>
        </p:scale>
        <p:origin x="158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0811" y="1681986"/>
            <a:ext cx="8735854" cy="3578084"/>
          </a:xfrm>
        </p:spPr>
        <p:txBody>
          <a:bodyPr anchor="b"/>
          <a:lstStyle>
            <a:lvl1pPr algn="ctr">
              <a:defRPr sz="67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4685" y="5398054"/>
            <a:ext cx="7708106" cy="2481343"/>
          </a:xfrm>
        </p:spPr>
        <p:txBody>
          <a:bodyPr/>
          <a:lstStyle>
            <a:lvl1pPr marL="0" indent="0" algn="ctr">
              <a:buNone/>
              <a:defRPr sz="2698"/>
            </a:lvl1pPr>
            <a:lvl2pPr marL="513893" indent="0" algn="ctr">
              <a:buNone/>
              <a:defRPr sz="2248"/>
            </a:lvl2pPr>
            <a:lvl3pPr marL="1027786" indent="0" algn="ctr">
              <a:buNone/>
              <a:defRPr sz="2023"/>
            </a:lvl3pPr>
            <a:lvl4pPr marL="1541678" indent="0" algn="ctr">
              <a:buNone/>
              <a:defRPr sz="1798"/>
            </a:lvl4pPr>
            <a:lvl5pPr marL="2055571" indent="0" algn="ctr">
              <a:buNone/>
              <a:defRPr sz="1798"/>
            </a:lvl5pPr>
            <a:lvl6pPr marL="2569464" indent="0" algn="ctr">
              <a:buNone/>
              <a:defRPr sz="1798"/>
            </a:lvl6pPr>
            <a:lvl7pPr marL="3083357" indent="0" algn="ctr">
              <a:buNone/>
              <a:defRPr sz="1798"/>
            </a:lvl7pPr>
            <a:lvl8pPr marL="3597250" indent="0" algn="ctr">
              <a:buNone/>
              <a:defRPr sz="1798"/>
            </a:lvl8pPr>
            <a:lvl9pPr marL="4111142" indent="0" algn="ctr">
              <a:buNone/>
              <a:defRPr sz="179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5468D4F-BA2C-4E4D-BCB2-FA7246EF61F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35700" y="7223125"/>
            <a:ext cx="3395663" cy="196056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36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064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54818" y="547180"/>
            <a:ext cx="2216081" cy="87096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6577" y="547180"/>
            <a:ext cx="6519773" cy="87096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7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77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224" y="2562235"/>
            <a:ext cx="8864322" cy="4275143"/>
          </a:xfrm>
        </p:spPr>
        <p:txBody>
          <a:bodyPr anchor="b"/>
          <a:lstStyle>
            <a:lvl1pPr>
              <a:defRPr sz="67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224" y="6877822"/>
            <a:ext cx="8864322" cy="2248197"/>
          </a:xfrm>
        </p:spPr>
        <p:txBody>
          <a:bodyPr/>
          <a:lstStyle>
            <a:lvl1pPr marL="0" indent="0">
              <a:buNone/>
              <a:defRPr sz="2698">
                <a:solidFill>
                  <a:schemeClr val="tx1"/>
                </a:solidFill>
              </a:defRPr>
            </a:lvl1pPr>
            <a:lvl2pPr marL="513893" indent="0">
              <a:buNone/>
              <a:defRPr sz="2248">
                <a:solidFill>
                  <a:schemeClr val="tx1">
                    <a:tint val="75000"/>
                  </a:schemeClr>
                </a:solidFill>
              </a:defRPr>
            </a:lvl2pPr>
            <a:lvl3pPr marL="1027786" indent="0">
              <a:buNone/>
              <a:defRPr sz="2023">
                <a:solidFill>
                  <a:schemeClr val="tx1">
                    <a:tint val="75000"/>
                  </a:schemeClr>
                </a:solidFill>
              </a:defRPr>
            </a:lvl3pPr>
            <a:lvl4pPr marL="1541678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4pPr>
            <a:lvl5pPr marL="2055571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5pPr>
            <a:lvl6pPr marL="2569464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6pPr>
            <a:lvl7pPr marL="3083357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7pPr>
            <a:lvl8pPr marL="3597250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8pPr>
            <a:lvl9pPr marL="4111142" indent="0">
              <a:buNone/>
              <a:defRPr sz="17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29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6576" y="2735902"/>
            <a:ext cx="4367927" cy="6520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2972" y="2735902"/>
            <a:ext cx="4367927" cy="6520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76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547183"/>
            <a:ext cx="8864322" cy="19865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916" y="2519409"/>
            <a:ext cx="4347853" cy="1234724"/>
          </a:xfrm>
        </p:spPr>
        <p:txBody>
          <a:bodyPr anchor="b"/>
          <a:lstStyle>
            <a:lvl1pPr marL="0" indent="0">
              <a:buNone/>
              <a:defRPr sz="2698" b="1"/>
            </a:lvl1pPr>
            <a:lvl2pPr marL="513893" indent="0">
              <a:buNone/>
              <a:defRPr sz="2248" b="1"/>
            </a:lvl2pPr>
            <a:lvl3pPr marL="1027786" indent="0">
              <a:buNone/>
              <a:defRPr sz="2023" b="1"/>
            </a:lvl3pPr>
            <a:lvl4pPr marL="1541678" indent="0">
              <a:buNone/>
              <a:defRPr sz="1798" b="1"/>
            </a:lvl4pPr>
            <a:lvl5pPr marL="2055571" indent="0">
              <a:buNone/>
              <a:defRPr sz="1798" b="1"/>
            </a:lvl5pPr>
            <a:lvl6pPr marL="2569464" indent="0">
              <a:buNone/>
              <a:defRPr sz="1798" b="1"/>
            </a:lvl6pPr>
            <a:lvl7pPr marL="3083357" indent="0">
              <a:buNone/>
              <a:defRPr sz="1798" b="1"/>
            </a:lvl7pPr>
            <a:lvl8pPr marL="3597250" indent="0">
              <a:buNone/>
              <a:defRPr sz="1798" b="1"/>
            </a:lvl8pPr>
            <a:lvl9pPr marL="4111142" indent="0">
              <a:buNone/>
              <a:defRPr sz="17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7916" y="3754133"/>
            <a:ext cx="4347853" cy="5521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2972" y="2519409"/>
            <a:ext cx="4369266" cy="1234724"/>
          </a:xfrm>
        </p:spPr>
        <p:txBody>
          <a:bodyPr anchor="b"/>
          <a:lstStyle>
            <a:lvl1pPr marL="0" indent="0">
              <a:buNone/>
              <a:defRPr sz="2698" b="1"/>
            </a:lvl1pPr>
            <a:lvl2pPr marL="513893" indent="0">
              <a:buNone/>
              <a:defRPr sz="2248" b="1"/>
            </a:lvl2pPr>
            <a:lvl3pPr marL="1027786" indent="0">
              <a:buNone/>
              <a:defRPr sz="2023" b="1"/>
            </a:lvl3pPr>
            <a:lvl4pPr marL="1541678" indent="0">
              <a:buNone/>
              <a:defRPr sz="1798" b="1"/>
            </a:lvl4pPr>
            <a:lvl5pPr marL="2055571" indent="0">
              <a:buNone/>
              <a:defRPr sz="1798" b="1"/>
            </a:lvl5pPr>
            <a:lvl6pPr marL="2569464" indent="0">
              <a:buNone/>
              <a:defRPr sz="1798" b="1"/>
            </a:lvl6pPr>
            <a:lvl7pPr marL="3083357" indent="0">
              <a:buNone/>
              <a:defRPr sz="1798" b="1"/>
            </a:lvl7pPr>
            <a:lvl8pPr marL="3597250" indent="0">
              <a:buNone/>
              <a:defRPr sz="1798" b="1"/>
            </a:lvl8pPr>
            <a:lvl9pPr marL="4111142" indent="0">
              <a:buNone/>
              <a:defRPr sz="17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2972" y="3754133"/>
            <a:ext cx="4369266" cy="5521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48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42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21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685165"/>
            <a:ext cx="3314753" cy="2398078"/>
          </a:xfrm>
        </p:spPr>
        <p:txBody>
          <a:bodyPr anchor="b"/>
          <a:lstStyle>
            <a:lvl1pPr>
              <a:defRPr sz="3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9265" y="1479768"/>
            <a:ext cx="5202972" cy="7303669"/>
          </a:xfrm>
        </p:spPr>
        <p:txBody>
          <a:bodyPr/>
          <a:lstStyle>
            <a:lvl1pPr>
              <a:defRPr sz="3597"/>
            </a:lvl1pPr>
            <a:lvl2pPr>
              <a:defRPr sz="3147"/>
            </a:lvl2pPr>
            <a:lvl3pPr>
              <a:defRPr sz="2698"/>
            </a:lvl3pPr>
            <a:lvl4pPr>
              <a:defRPr sz="2248"/>
            </a:lvl4pPr>
            <a:lvl5pPr>
              <a:defRPr sz="2248"/>
            </a:lvl5pPr>
            <a:lvl6pPr>
              <a:defRPr sz="2248"/>
            </a:lvl6pPr>
            <a:lvl7pPr>
              <a:defRPr sz="2248"/>
            </a:lvl7pPr>
            <a:lvl8pPr>
              <a:defRPr sz="2248"/>
            </a:lvl8pPr>
            <a:lvl9pPr>
              <a:defRPr sz="22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7915" y="3083243"/>
            <a:ext cx="3314753" cy="5712088"/>
          </a:xfrm>
        </p:spPr>
        <p:txBody>
          <a:bodyPr/>
          <a:lstStyle>
            <a:lvl1pPr marL="0" indent="0">
              <a:buNone/>
              <a:defRPr sz="1798"/>
            </a:lvl1pPr>
            <a:lvl2pPr marL="513893" indent="0">
              <a:buNone/>
              <a:defRPr sz="1574"/>
            </a:lvl2pPr>
            <a:lvl3pPr marL="1027786" indent="0">
              <a:buNone/>
              <a:defRPr sz="1349"/>
            </a:lvl3pPr>
            <a:lvl4pPr marL="1541678" indent="0">
              <a:buNone/>
              <a:defRPr sz="1124"/>
            </a:lvl4pPr>
            <a:lvl5pPr marL="2055571" indent="0">
              <a:buNone/>
              <a:defRPr sz="1124"/>
            </a:lvl5pPr>
            <a:lvl6pPr marL="2569464" indent="0">
              <a:buNone/>
              <a:defRPr sz="1124"/>
            </a:lvl6pPr>
            <a:lvl7pPr marL="3083357" indent="0">
              <a:buNone/>
              <a:defRPr sz="1124"/>
            </a:lvl7pPr>
            <a:lvl8pPr marL="3597250" indent="0">
              <a:buNone/>
              <a:defRPr sz="1124"/>
            </a:lvl8pPr>
            <a:lvl9pPr marL="4111142" indent="0">
              <a:buNone/>
              <a:defRPr sz="11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27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915" y="685165"/>
            <a:ext cx="3314753" cy="2398078"/>
          </a:xfrm>
        </p:spPr>
        <p:txBody>
          <a:bodyPr anchor="b"/>
          <a:lstStyle>
            <a:lvl1pPr>
              <a:defRPr sz="3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69265" y="1479768"/>
            <a:ext cx="5202972" cy="7303669"/>
          </a:xfrm>
        </p:spPr>
        <p:txBody>
          <a:bodyPr anchor="t"/>
          <a:lstStyle>
            <a:lvl1pPr marL="0" indent="0">
              <a:buNone/>
              <a:defRPr sz="3597"/>
            </a:lvl1pPr>
            <a:lvl2pPr marL="513893" indent="0">
              <a:buNone/>
              <a:defRPr sz="3147"/>
            </a:lvl2pPr>
            <a:lvl3pPr marL="1027786" indent="0">
              <a:buNone/>
              <a:defRPr sz="2698"/>
            </a:lvl3pPr>
            <a:lvl4pPr marL="1541678" indent="0">
              <a:buNone/>
              <a:defRPr sz="2248"/>
            </a:lvl4pPr>
            <a:lvl5pPr marL="2055571" indent="0">
              <a:buNone/>
              <a:defRPr sz="2248"/>
            </a:lvl5pPr>
            <a:lvl6pPr marL="2569464" indent="0">
              <a:buNone/>
              <a:defRPr sz="2248"/>
            </a:lvl6pPr>
            <a:lvl7pPr marL="3083357" indent="0">
              <a:buNone/>
              <a:defRPr sz="2248"/>
            </a:lvl7pPr>
            <a:lvl8pPr marL="3597250" indent="0">
              <a:buNone/>
              <a:defRPr sz="2248"/>
            </a:lvl8pPr>
            <a:lvl9pPr marL="4111142" indent="0">
              <a:buNone/>
              <a:defRPr sz="224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7915" y="3083243"/>
            <a:ext cx="3314753" cy="5712088"/>
          </a:xfrm>
        </p:spPr>
        <p:txBody>
          <a:bodyPr/>
          <a:lstStyle>
            <a:lvl1pPr marL="0" indent="0">
              <a:buNone/>
              <a:defRPr sz="1798"/>
            </a:lvl1pPr>
            <a:lvl2pPr marL="513893" indent="0">
              <a:buNone/>
              <a:defRPr sz="1574"/>
            </a:lvl2pPr>
            <a:lvl3pPr marL="1027786" indent="0">
              <a:buNone/>
              <a:defRPr sz="1349"/>
            </a:lvl3pPr>
            <a:lvl4pPr marL="1541678" indent="0">
              <a:buNone/>
              <a:defRPr sz="1124"/>
            </a:lvl4pPr>
            <a:lvl5pPr marL="2055571" indent="0">
              <a:buNone/>
              <a:defRPr sz="1124"/>
            </a:lvl5pPr>
            <a:lvl6pPr marL="2569464" indent="0">
              <a:buNone/>
              <a:defRPr sz="1124"/>
            </a:lvl6pPr>
            <a:lvl7pPr marL="3083357" indent="0">
              <a:buNone/>
              <a:defRPr sz="1124"/>
            </a:lvl7pPr>
            <a:lvl8pPr marL="3597250" indent="0">
              <a:buNone/>
              <a:defRPr sz="1124"/>
            </a:lvl8pPr>
            <a:lvl9pPr marL="4111142" indent="0">
              <a:buNone/>
              <a:defRPr sz="11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48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6577" y="547183"/>
            <a:ext cx="8864322" cy="19865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577" y="2735902"/>
            <a:ext cx="8864322" cy="6520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6576" y="9525699"/>
            <a:ext cx="2312432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C5501-6F54-4C03-8F48-EEADBC149A39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4414" y="9525699"/>
            <a:ext cx="3468648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58467" y="9525699"/>
            <a:ext cx="2312432" cy="547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43381-F4A1-4E8E-8DF1-0819313FCF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975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7786" rtl="0" eaLnBrk="1" latinLnBrk="0" hangingPunct="1">
        <a:lnSpc>
          <a:spcPct val="90000"/>
        </a:lnSpc>
        <a:spcBef>
          <a:spcPct val="0"/>
        </a:spcBef>
        <a:buNone/>
        <a:defRPr sz="49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6946" indent="-256946" algn="l" defTabSz="1027786" rtl="0" eaLnBrk="1" latinLnBrk="0" hangingPunct="1">
        <a:lnSpc>
          <a:spcPct val="90000"/>
        </a:lnSpc>
        <a:spcBef>
          <a:spcPts val="1124"/>
        </a:spcBef>
        <a:buFont typeface="Arial" panose="020B0604020202020204" pitchFamily="34" charset="0"/>
        <a:buChar char="•"/>
        <a:defRPr sz="3147" kern="1200">
          <a:solidFill>
            <a:schemeClr val="tx1"/>
          </a:solidFill>
          <a:latin typeface="+mn-lt"/>
          <a:ea typeface="+mn-ea"/>
          <a:cs typeface="+mn-cs"/>
        </a:defRPr>
      </a:lvl1pPr>
      <a:lvl2pPr marL="770839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698" kern="1200">
          <a:solidFill>
            <a:schemeClr val="tx1"/>
          </a:solidFill>
          <a:latin typeface="+mn-lt"/>
          <a:ea typeface="+mn-ea"/>
          <a:cs typeface="+mn-cs"/>
        </a:defRPr>
      </a:lvl2pPr>
      <a:lvl3pPr marL="1284732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248" kern="1200">
          <a:solidFill>
            <a:schemeClr val="tx1"/>
          </a:solidFill>
          <a:latin typeface="+mn-lt"/>
          <a:ea typeface="+mn-ea"/>
          <a:cs typeface="+mn-cs"/>
        </a:defRPr>
      </a:lvl3pPr>
      <a:lvl4pPr marL="1798625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4pPr>
      <a:lvl5pPr marL="2312518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5pPr>
      <a:lvl6pPr marL="2826410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6pPr>
      <a:lvl7pPr marL="3340303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7pPr>
      <a:lvl8pPr marL="3854196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8pPr>
      <a:lvl9pPr marL="4368089" indent="-256946" algn="l" defTabSz="1027786" rtl="0" eaLnBrk="1" latinLnBrk="0" hangingPunct="1">
        <a:lnSpc>
          <a:spcPct val="90000"/>
        </a:lnSpc>
        <a:spcBef>
          <a:spcPts val="562"/>
        </a:spcBef>
        <a:buFont typeface="Arial" panose="020B0604020202020204" pitchFamily="34" charset="0"/>
        <a:buChar char="•"/>
        <a:defRPr sz="20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1pPr>
      <a:lvl2pPr marL="513893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2pPr>
      <a:lvl3pPr marL="1027786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3pPr>
      <a:lvl4pPr marL="1541678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4pPr>
      <a:lvl5pPr marL="2055571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5pPr>
      <a:lvl6pPr marL="2569464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6pPr>
      <a:lvl7pPr marL="3083357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7pPr>
      <a:lvl8pPr marL="3597250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8pPr>
      <a:lvl9pPr marL="4111142" algn="l" defTabSz="1027786" rtl="0" eaLnBrk="1" latinLnBrk="0" hangingPunct="1">
        <a:defRPr sz="20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05CC583-7523-9540-5AE2-948F33ECBD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77475" cy="102774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C98EB83-A816-4FEF-8CE5-6299310595DB}"/>
              </a:ext>
            </a:extLst>
          </p:cNvPr>
          <p:cNvSpPr txBox="1"/>
          <p:nvPr/>
        </p:nvSpPr>
        <p:spPr>
          <a:xfrm>
            <a:off x="1050250" y="3408104"/>
            <a:ext cx="8176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[INSERT MISSION HERE]</a:t>
            </a:r>
          </a:p>
        </p:txBody>
      </p:sp>
    </p:spTree>
    <p:extLst>
      <p:ext uri="{BB962C8B-B14F-4D97-AF65-F5344CB8AC3E}">
        <p14:creationId xmlns:p14="http://schemas.microsoft.com/office/powerpoint/2010/main" val="3322046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Johnny Eudaly</dc:creator>
  <cp:lastModifiedBy>Johnny Eudaly</cp:lastModifiedBy>
  <cp:revision>7</cp:revision>
  <dcterms:created xsi:type="dcterms:W3CDTF">2022-03-10T04:05:42Z</dcterms:created>
  <dcterms:modified xsi:type="dcterms:W3CDTF">2026-02-08T15:06:10Z</dcterms:modified>
</cp:coreProperties>
</file>