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972800" cy="10972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46" d="100"/>
          <a:sy n="46" d="100"/>
        </p:scale>
        <p:origin x="162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1795781"/>
            <a:ext cx="9326880" cy="3820160"/>
          </a:xfrm>
        </p:spPr>
        <p:txBody>
          <a:bodyPr anchor="b"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763261"/>
            <a:ext cx="8229600" cy="2649219"/>
          </a:xfrm>
        </p:spPr>
        <p:txBody>
          <a:bodyPr/>
          <a:lstStyle>
            <a:lvl1pPr marL="0" indent="0" algn="ctr">
              <a:buNone/>
              <a:defRPr sz="2880"/>
            </a:lvl1pPr>
            <a:lvl2pPr marL="548640" indent="0" algn="ctr">
              <a:buNone/>
              <a:defRPr sz="2400"/>
            </a:lvl2pPr>
            <a:lvl3pPr marL="1097280" indent="0" algn="ctr">
              <a:buNone/>
              <a:defRPr sz="2160"/>
            </a:lvl3pPr>
            <a:lvl4pPr marL="1645920" indent="0" algn="ctr">
              <a:buNone/>
              <a:defRPr sz="1920"/>
            </a:lvl4pPr>
            <a:lvl5pPr marL="2194560" indent="0" algn="ctr">
              <a:buNone/>
              <a:defRPr sz="1920"/>
            </a:lvl5pPr>
            <a:lvl6pPr marL="2743200" indent="0" algn="ctr">
              <a:buNone/>
              <a:defRPr sz="1920"/>
            </a:lvl6pPr>
            <a:lvl7pPr marL="3291840" indent="0" algn="ctr">
              <a:buNone/>
              <a:defRPr sz="1920"/>
            </a:lvl7pPr>
            <a:lvl8pPr marL="3840480" indent="0" algn="ctr">
              <a:buNone/>
              <a:defRPr sz="1920"/>
            </a:lvl8pPr>
            <a:lvl9pPr marL="4389120" indent="0" algn="ctr">
              <a:buNone/>
              <a:defRPr sz="19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83F71-3C71-4C16-94C4-933CFD60EA9F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FC8A7-95BE-43C7-ACB3-940FCAD31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202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83F71-3C71-4C16-94C4-933CFD60EA9F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FC8A7-95BE-43C7-ACB3-940FCAD31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562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52411" y="584200"/>
            <a:ext cx="2366010" cy="929894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54381" y="584200"/>
            <a:ext cx="6960870" cy="929894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83F71-3C71-4C16-94C4-933CFD60EA9F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FC8A7-95BE-43C7-ACB3-940FCAD31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491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83F71-3C71-4C16-94C4-933CFD60EA9F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FC8A7-95BE-43C7-ACB3-940FCAD31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568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8666" y="2735583"/>
            <a:ext cx="9464040" cy="4564379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8666" y="7343143"/>
            <a:ext cx="9464040" cy="2400299"/>
          </a:xfrm>
        </p:spPr>
        <p:txBody>
          <a:bodyPr/>
          <a:lstStyle>
            <a:lvl1pPr marL="0" indent="0">
              <a:buNone/>
              <a:defRPr sz="2880">
                <a:solidFill>
                  <a:schemeClr val="tx1"/>
                </a:solidFill>
              </a:defRPr>
            </a:lvl1pPr>
            <a:lvl2pPr marL="54864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83F71-3C71-4C16-94C4-933CFD60EA9F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FC8A7-95BE-43C7-ACB3-940FCAD31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644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4380" y="2921000"/>
            <a:ext cx="4663440" cy="69621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54980" y="2921000"/>
            <a:ext cx="4663440" cy="69621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83F71-3C71-4C16-94C4-933CFD60EA9F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FC8A7-95BE-43C7-ACB3-940FCAD31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024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809" y="584202"/>
            <a:ext cx="9464040" cy="212090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5810" y="2689861"/>
            <a:ext cx="4642008" cy="1318259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5810" y="4008120"/>
            <a:ext cx="4642008" cy="58953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54981" y="2689861"/>
            <a:ext cx="4664869" cy="1318259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54981" y="4008120"/>
            <a:ext cx="4664869" cy="58953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83F71-3C71-4C16-94C4-933CFD60EA9F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FC8A7-95BE-43C7-ACB3-940FCAD31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25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83F71-3C71-4C16-94C4-933CFD60EA9F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FC8A7-95BE-43C7-ACB3-940FCAD31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727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83F71-3C71-4C16-94C4-933CFD60EA9F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FC8A7-95BE-43C7-ACB3-940FCAD31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502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809" y="731520"/>
            <a:ext cx="3539014" cy="2560320"/>
          </a:xfrm>
        </p:spPr>
        <p:txBody>
          <a:bodyPr anchor="b"/>
          <a:lstStyle>
            <a:lvl1pPr>
              <a:defRPr sz="38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4869" y="1579882"/>
            <a:ext cx="5554980" cy="7797800"/>
          </a:xfrm>
        </p:spPr>
        <p:txBody>
          <a:bodyPr/>
          <a:lstStyle>
            <a:lvl1pPr>
              <a:defRPr sz="3840"/>
            </a:lvl1pPr>
            <a:lvl2pPr>
              <a:defRPr sz="3360"/>
            </a:lvl2pPr>
            <a:lvl3pPr>
              <a:defRPr sz="288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5809" y="3291840"/>
            <a:ext cx="3539014" cy="6098541"/>
          </a:xfrm>
        </p:spPr>
        <p:txBody>
          <a:bodyPr/>
          <a:lstStyle>
            <a:lvl1pPr marL="0" indent="0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83F71-3C71-4C16-94C4-933CFD60EA9F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FC8A7-95BE-43C7-ACB3-940FCAD31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859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809" y="731520"/>
            <a:ext cx="3539014" cy="2560320"/>
          </a:xfrm>
        </p:spPr>
        <p:txBody>
          <a:bodyPr anchor="b"/>
          <a:lstStyle>
            <a:lvl1pPr>
              <a:defRPr sz="38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664869" y="1579882"/>
            <a:ext cx="5554980" cy="7797800"/>
          </a:xfrm>
        </p:spPr>
        <p:txBody>
          <a:bodyPr anchor="t"/>
          <a:lstStyle>
            <a:lvl1pPr marL="0" indent="0">
              <a:buNone/>
              <a:defRPr sz="3840"/>
            </a:lvl1pPr>
            <a:lvl2pPr marL="548640" indent="0">
              <a:buNone/>
              <a:defRPr sz="3360"/>
            </a:lvl2pPr>
            <a:lvl3pPr marL="1097280" indent="0">
              <a:buNone/>
              <a:defRPr sz="2880"/>
            </a:lvl3pPr>
            <a:lvl4pPr marL="1645920" indent="0">
              <a:buNone/>
              <a:defRPr sz="2400"/>
            </a:lvl4pPr>
            <a:lvl5pPr marL="2194560" indent="0">
              <a:buNone/>
              <a:defRPr sz="2400"/>
            </a:lvl5pPr>
            <a:lvl6pPr marL="2743200" indent="0">
              <a:buNone/>
              <a:defRPr sz="2400"/>
            </a:lvl6pPr>
            <a:lvl7pPr marL="3291840" indent="0">
              <a:buNone/>
              <a:defRPr sz="2400"/>
            </a:lvl7pPr>
            <a:lvl8pPr marL="3840480" indent="0">
              <a:buNone/>
              <a:defRPr sz="2400"/>
            </a:lvl8pPr>
            <a:lvl9pPr marL="4389120" indent="0">
              <a:buNone/>
              <a:defRPr sz="2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5809" y="3291840"/>
            <a:ext cx="3539014" cy="6098541"/>
          </a:xfrm>
        </p:spPr>
        <p:txBody>
          <a:bodyPr/>
          <a:lstStyle>
            <a:lvl1pPr marL="0" indent="0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83F71-3C71-4C16-94C4-933CFD60EA9F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FC8A7-95BE-43C7-ACB3-940FCAD31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088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4380" y="584202"/>
            <a:ext cx="9464040" cy="21209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4380" y="2921000"/>
            <a:ext cx="9464040" cy="69621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4380" y="10170162"/>
            <a:ext cx="246888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E83F71-3C71-4C16-94C4-933CFD60EA9F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4740" y="10170162"/>
            <a:ext cx="370332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49540" y="10170162"/>
            <a:ext cx="246888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FC8A7-95BE-43C7-ACB3-940FCAD31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422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97280" rtl="0" eaLnBrk="1" latinLnBrk="0" hangingPunct="1">
        <a:lnSpc>
          <a:spcPct val="90000"/>
        </a:lnSpc>
        <a:spcBef>
          <a:spcPct val="0"/>
        </a:spcBef>
        <a:buNone/>
        <a:defRPr sz="52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109728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46888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301752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5661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41148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6634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CE90387-0CDD-4CE6-B74A-615208CBFB6D}"/>
              </a:ext>
            </a:extLst>
          </p:cNvPr>
          <p:cNvSpPr txBox="1"/>
          <p:nvPr/>
        </p:nvSpPr>
        <p:spPr>
          <a:xfrm>
            <a:off x="1039092" y="4364181"/>
            <a:ext cx="4558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STORY HERE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55B5F6-25BB-ADFB-2773-6B5BBE86AE19}"/>
              </a:ext>
            </a:extLst>
          </p:cNvPr>
          <p:cNvSpPr txBox="1"/>
          <p:nvPr/>
        </p:nvSpPr>
        <p:spPr>
          <a:xfrm>
            <a:off x="928255" y="2138400"/>
            <a:ext cx="4558145" cy="2858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6F02BE7-F932-170B-03CF-5FF3373F6F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972800" cy="1097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77927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3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Johnny Eudaly</dc:creator>
  <cp:lastModifiedBy>Johnny Eudaly</cp:lastModifiedBy>
  <cp:revision>4</cp:revision>
  <dcterms:created xsi:type="dcterms:W3CDTF">2022-03-23T19:40:17Z</dcterms:created>
  <dcterms:modified xsi:type="dcterms:W3CDTF">2026-02-08T15:15:07Z</dcterms:modified>
</cp:coreProperties>
</file>