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0277475" cy="1027747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7" autoAdjust="0"/>
    <p:restoredTop sz="94660"/>
  </p:normalViewPr>
  <p:slideViewPr>
    <p:cSldViewPr snapToGrid="0">
      <p:cViewPr varScale="1">
        <p:scale>
          <a:sx n="57" d="100"/>
          <a:sy n="57" d="100"/>
        </p:scale>
        <p:origin x="2026" y="3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70811" y="1681986"/>
            <a:ext cx="8735854" cy="3578084"/>
          </a:xfrm>
        </p:spPr>
        <p:txBody>
          <a:bodyPr anchor="b"/>
          <a:lstStyle>
            <a:lvl1pPr algn="ctr">
              <a:defRPr sz="6744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84685" y="5398054"/>
            <a:ext cx="7708106" cy="2481343"/>
          </a:xfrm>
        </p:spPr>
        <p:txBody>
          <a:bodyPr/>
          <a:lstStyle>
            <a:lvl1pPr marL="0" indent="0" algn="ctr">
              <a:buNone/>
              <a:defRPr sz="2698"/>
            </a:lvl1pPr>
            <a:lvl2pPr marL="513893" indent="0" algn="ctr">
              <a:buNone/>
              <a:defRPr sz="2248"/>
            </a:lvl2pPr>
            <a:lvl3pPr marL="1027786" indent="0" algn="ctr">
              <a:buNone/>
              <a:defRPr sz="2023"/>
            </a:lvl3pPr>
            <a:lvl4pPr marL="1541678" indent="0" algn="ctr">
              <a:buNone/>
              <a:defRPr sz="1798"/>
            </a:lvl4pPr>
            <a:lvl5pPr marL="2055571" indent="0" algn="ctr">
              <a:buNone/>
              <a:defRPr sz="1798"/>
            </a:lvl5pPr>
            <a:lvl6pPr marL="2569464" indent="0" algn="ctr">
              <a:buNone/>
              <a:defRPr sz="1798"/>
            </a:lvl6pPr>
            <a:lvl7pPr marL="3083357" indent="0" algn="ctr">
              <a:buNone/>
              <a:defRPr sz="1798"/>
            </a:lvl7pPr>
            <a:lvl8pPr marL="3597250" indent="0" algn="ctr">
              <a:buNone/>
              <a:defRPr sz="1798"/>
            </a:lvl8pPr>
            <a:lvl9pPr marL="4111142" indent="0" algn="ctr">
              <a:buNone/>
              <a:defRPr sz="1798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91C62D-1C9D-46EA-8528-D316213DC000}" type="datetimeFigureOut">
              <a:rPr lang="en-US" smtClean="0"/>
              <a:t>9/17/2023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E9FF34-3A3C-49A6-910A-6785211FC5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30081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91C62D-1C9D-46EA-8528-D316213DC000}" type="datetimeFigureOut">
              <a:rPr lang="en-US" smtClean="0"/>
              <a:t>9/17/2023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E9FF34-3A3C-49A6-910A-6785211FC5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59481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54818" y="547180"/>
            <a:ext cx="2216081" cy="870968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06577" y="547180"/>
            <a:ext cx="6519773" cy="870968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91C62D-1C9D-46EA-8528-D316213DC000}" type="datetimeFigureOut">
              <a:rPr lang="en-US" smtClean="0"/>
              <a:t>9/17/2023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E9FF34-3A3C-49A6-910A-6785211FC5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38289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91C62D-1C9D-46EA-8528-D316213DC000}" type="datetimeFigureOut">
              <a:rPr lang="en-US" smtClean="0"/>
              <a:t>9/17/2023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E9FF34-3A3C-49A6-910A-6785211FC5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91106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1224" y="2562235"/>
            <a:ext cx="8864322" cy="4275143"/>
          </a:xfrm>
        </p:spPr>
        <p:txBody>
          <a:bodyPr anchor="b"/>
          <a:lstStyle>
            <a:lvl1pPr>
              <a:defRPr sz="6744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1224" y="6877822"/>
            <a:ext cx="8864322" cy="2248197"/>
          </a:xfrm>
        </p:spPr>
        <p:txBody>
          <a:bodyPr/>
          <a:lstStyle>
            <a:lvl1pPr marL="0" indent="0">
              <a:buNone/>
              <a:defRPr sz="2698">
                <a:solidFill>
                  <a:schemeClr val="tx1"/>
                </a:solidFill>
              </a:defRPr>
            </a:lvl1pPr>
            <a:lvl2pPr marL="513893" indent="0">
              <a:buNone/>
              <a:defRPr sz="2248">
                <a:solidFill>
                  <a:schemeClr val="tx1">
                    <a:tint val="75000"/>
                  </a:schemeClr>
                </a:solidFill>
              </a:defRPr>
            </a:lvl2pPr>
            <a:lvl3pPr marL="1027786" indent="0">
              <a:buNone/>
              <a:defRPr sz="2023">
                <a:solidFill>
                  <a:schemeClr val="tx1">
                    <a:tint val="75000"/>
                  </a:schemeClr>
                </a:solidFill>
              </a:defRPr>
            </a:lvl3pPr>
            <a:lvl4pPr marL="1541678" indent="0">
              <a:buNone/>
              <a:defRPr sz="1798">
                <a:solidFill>
                  <a:schemeClr val="tx1">
                    <a:tint val="75000"/>
                  </a:schemeClr>
                </a:solidFill>
              </a:defRPr>
            </a:lvl4pPr>
            <a:lvl5pPr marL="2055571" indent="0">
              <a:buNone/>
              <a:defRPr sz="1798">
                <a:solidFill>
                  <a:schemeClr val="tx1">
                    <a:tint val="75000"/>
                  </a:schemeClr>
                </a:solidFill>
              </a:defRPr>
            </a:lvl5pPr>
            <a:lvl6pPr marL="2569464" indent="0">
              <a:buNone/>
              <a:defRPr sz="1798">
                <a:solidFill>
                  <a:schemeClr val="tx1">
                    <a:tint val="75000"/>
                  </a:schemeClr>
                </a:solidFill>
              </a:defRPr>
            </a:lvl6pPr>
            <a:lvl7pPr marL="3083357" indent="0">
              <a:buNone/>
              <a:defRPr sz="1798">
                <a:solidFill>
                  <a:schemeClr val="tx1">
                    <a:tint val="75000"/>
                  </a:schemeClr>
                </a:solidFill>
              </a:defRPr>
            </a:lvl7pPr>
            <a:lvl8pPr marL="3597250" indent="0">
              <a:buNone/>
              <a:defRPr sz="1798">
                <a:solidFill>
                  <a:schemeClr val="tx1">
                    <a:tint val="75000"/>
                  </a:schemeClr>
                </a:solidFill>
              </a:defRPr>
            </a:lvl8pPr>
            <a:lvl9pPr marL="4111142" indent="0">
              <a:buNone/>
              <a:defRPr sz="1798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91C62D-1C9D-46EA-8528-D316213DC000}" type="datetimeFigureOut">
              <a:rPr lang="en-US" smtClean="0"/>
              <a:t>9/17/2023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E9FF34-3A3C-49A6-910A-6785211FC5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66358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06576" y="2735902"/>
            <a:ext cx="4367927" cy="6520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2972" y="2735902"/>
            <a:ext cx="4367927" cy="6520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91C62D-1C9D-46EA-8528-D316213DC000}" type="datetimeFigureOut">
              <a:rPr lang="en-US" smtClean="0"/>
              <a:t>9/17/2023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E9FF34-3A3C-49A6-910A-6785211FC5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48983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7915" y="547183"/>
            <a:ext cx="8864322" cy="198650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7916" y="2519409"/>
            <a:ext cx="4347853" cy="1234724"/>
          </a:xfrm>
        </p:spPr>
        <p:txBody>
          <a:bodyPr anchor="b"/>
          <a:lstStyle>
            <a:lvl1pPr marL="0" indent="0">
              <a:buNone/>
              <a:defRPr sz="2698" b="1"/>
            </a:lvl1pPr>
            <a:lvl2pPr marL="513893" indent="0">
              <a:buNone/>
              <a:defRPr sz="2248" b="1"/>
            </a:lvl2pPr>
            <a:lvl3pPr marL="1027786" indent="0">
              <a:buNone/>
              <a:defRPr sz="2023" b="1"/>
            </a:lvl3pPr>
            <a:lvl4pPr marL="1541678" indent="0">
              <a:buNone/>
              <a:defRPr sz="1798" b="1"/>
            </a:lvl4pPr>
            <a:lvl5pPr marL="2055571" indent="0">
              <a:buNone/>
              <a:defRPr sz="1798" b="1"/>
            </a:lvl5pPr>
            <a:lvl6pPr marL="2569464" indent="0">
              <a:buNone/>
              <a:defRPr sz="1798" b="1"/>
            </a:lvl6pPr>
            <a:lvl7pPr marL="3083357" indent="0">
              <a:buNone/>
              <a:defRPr sz="1798" b="1"/>
            </a:lvl7pPr>
            <a:lvl8pPr marL="3597250" indent="0">
              <a:buNone/>
              <a:defRPr sz="1798" b="1"/>
            </a:lvl8pPr>
            <a:lvl9pPr marL="4111142" indent="0">
              <a:buNone/>
              <a:defRPr sz="1798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07916" y="3754133"/>
            <a:ext cx="4347853" cy="552176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202972" y="2519409"/>
            <a:ext cx="4369266" cy="1234724"/>
          </a:xfrm>
        </p:spPr>
        <p:txBody>
          <a:bodyPr anchor="b"/>
          <a:lstStyle>
            <a:lvl1pPr marL="0" indent="0">
              <a:buNone/>
              <a:defRPr sz="2698" b="1"/>
            </a:lvl1pPr>
            <a:lvl2pPr marL="513893" indent="0">
              <a:buNone/>
              <a:defRPr sz="2248" b="1"/>
            </a:lvl2pPr>
            <a:lvl3pPr marL="1027786" indent="0">
              <a:buNone/>
              <a:defRPr sz="2023" b="1"/>
            </a:lvl3pPr>
            <a:lvl4pPr marL="1541678" indent="0">
              <a:buNone/>
              <a:defRPr sz="1798" b="1"/>
            </a:lvl4pPr>
            <a:lvl5pPr marL="2055571" indent="0">
              <a:buNone/>
              <a:defRPr sz="1798" b="1"/>
            </a:lvl5pPr>
            <a:lvl6pPr marL="2569464" indent="0">
              <a:buNone/>
              <a:defRPr sz="1798" b="1"/>
            </a:lvl6pPr>
            <a:lvl7pPr marL="3083357" indent="0">
              <a:buNone/>
              <a:defRPr sz="1798" b="1"/>
            </a:lvl7pPr>
            <a:lvl8pPr marL="3597250" indent="0">
              <a:buNone/>
              <a:defRPr sz="1798" b="1"/>
            </a:lvl8pPr>
            <a:lvl9pPr marL="4111142" indent="0">
              <a:buNone/>
              <a:defRPr sz="1798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202972" y="3754133"/>
            <a:ext cx="4369266" cy="552176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91C62D-1C9D-46EA-8528-D316213DC000}" type="datetimeFigureOut">
              <a:rPr lang="en-US" smtClean="0"/>
              <a:t>9/17/2023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E9FF34-3A3C-49A6-910A-6785211FC5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66133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91C62D-1C9D-46EA-8528-D316213DC000}" type="datetimeFigureOut">
              <a:rPr lang="en-US" smtClean="0"/>
              <a:t>9/17/2023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E9FF34-3A3C-49A6-910A-6785211FC5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31261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91C62D-1C9D-46EA-8528-D316213DC000}" type="datetimeFigureOut">
              <a:rPr lang="en-US" smtClean="0"/>
              <a:t>9/17/2023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E9FF34-3A3C-49A6-910A-6785211FC5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14620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7915" y="685165"/>
            <a:ext cx="3314753" cy="2398078"/>
          </a:xfrm>
        </p:spPr>
        <p:txBody>
          <a:bodyPr anchor="b"/>
          <a:lstStyle>
            <a:lvl1pPr>
              <a:defRPr sz="359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69265" y="1479768"/>
            <a:ext cx="5202972" cy="7303669"/>
          </a:xfrm>
        </p:spPr>
        <p:txBody>
          <a:bodyPr/>
          <a:lstStyle>
            <a:lvl1pPr>
              <a:defRPr sz="3597"/>
            </a:lvl1pPr>
            <a:lvl2pPr>
              <a:defRPr sz="3147"/>
            </a:lvl2pPr>
            <a:lvl3pPr>
              <a:defRPr sz="2698"/>
            </a:lvl3pPr>
            <a:lvl4pPr>
              <a:defRPr sz="2248"/>
            </a:lvl4pPr>
            <a:lvl5pPr>
              <a:defRPr sz="2248"/>
            </a:lvl5pPr>
            <a:lvl6pPr>
              <a:defRPr sz="2248"/>
            </a:lvl6pPr>
            <a:lvl7pPr>
              <a:defRPr sz="2248"/>
            </a:lvl7pPr>
            <a:lvl8pPr>
              <a:defRPr sz="2248"/>
            </a:lvl8pPr>
            <a:lvl9pPr>
              <a:defRPr sz="2248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7915" y="3083243"/>
            <a:ext cx="3314753" cy="5712088"/>
          </a:xfrm>
        </p:spPr>
        <p:txBody>
          <a:bodyPr/>
          <a:lstStyle>
            <a:lvl1pPr marL="0" indent="0">
              <a:buNone/>
              <a:defRPr sz="1798"/>
            </a:lvl1pPr>
            <a:lvl2pPr marL="513893" indent="0">
              <a:buNone/>
              <a:defRPr sz="1574"/>
            </a:lvl2pPr>
            <a:lvl3pPr marL="1027786" indent="0">
              <a:buNone/>
              <a:defRPr sz="1349"/>
            </a:lvl3pPr>
            <a:lvl4pPr marL="1541678" indent="0">
              <a:buNone/>
              <a:defRPr sz="1124"/>
            </a:lvl4pPr>
            <a:lvl5pPr marL="2055571" indent="0">
              <a:buNone/>
              <a:defRPr sz="1124"/>
            </a:lvl5pPr>
            <a:lvl6pPr marL="2569464" indent="0">
              <a:buNone/>
              <a:defRPr sz="1124"/>
            </a:lvl6pPr>
            <a:lvl7pPr marL="3083357" indent="0">
              <a:buNone/>
              <a:defRPr sz="1124"/>
            </a:lvl7pPr>
            <a:lvl8pPr marL="3597250" indent="0">
              <a:buNone/>
              <a:defRPr sz="1124"/>
            </a:lvl8pPr>
            <a:lvl9pPr marL="4111142" indent="0">
              <a:buNone/>
              <a:defRPr sz="1124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91C62D-1C9D-46EA-8528-D316213DC000}" type="datetimeFigureOut">
              <a:rPr lang="en-US" smtClean="0"/>
              <a:t>9/17/2023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E9FF34-3A3C-49A6-910A-6785211FC5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96866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7915" y="685165"/>
            <a:ext cx="3314753" cy="2398078"/>
          </a:xfrm>
        </p:spPr>
        <p:txBody>
          <a:bodyPr anchor="b"/>
          <a:lstStyle>
            <a:lvl1pPr>
              <a:defRPr sz="359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369265" y="1479768"/>
            <a:ext cx="5202972" cy="7303669"/>
          </a:xfrm>
        </p:spPr>
        <p:txBody>
          <a:bodyPr anchor="t"/>
          <a:lstStyle>
            <a:lvl1pPr marL="0" indent="0">
              <a:buNone/>
              <a:defRPr sz="3597"/>
            </a:lvl1pPr>
            <a:lvl2pPr marL="513893" indent="0">
              <a:buNone/>
              <a:defRPr sz="3147"/>
            </a:lvl2pPr>
            <a:lvl3pPr marL="1027786" indent="0">
              <a:buNone/>
              <a:defRPr sz="2698"/>
            </a:lvl3pPr>
            <a:lvl4pPr marL="1541678" indent="0">
              <a:buNone/>
              <a:defRPr sz="2248"/>
            </a:lvl4pPr>
            <a:lvl5pPr marL="2055571" indent="0">
              <a:buNone/>
              <a:defRPr sz="2248"/>
            </a:lvl5pPr>
            <a:lvl6pPr marL="2569464" indent="0">
              <a:buNone/>
              <a:defRPr sz="2248"/>
            </a:lvl6pPr>
            <a:lvl7pPr marL="3083357" indent="0">
              <a:buNone/>
              <a:defRPr sz="2248"/>
            </a:lvl7pPr>
            <a:lvl8pPr marL="3597250" indent="0">
              <a:buNone/>
              <a:defRPr sz="2248"/>
            </a:lvl8pPr>
            <a:lvl9pPr marL="4111142" indent="0">
              <a:buNone/>
              <a:defRPr sz="2248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7915" y="3083243"/>
            <a:ext cx="3314753" cy="5712088"/>
          </a:xfrm>
        </p:spPr>
        <p:txBody>
          <a:bodyPr/>
          <a:lstStyle>
            <a:lvl1pPr marL="0" indent="0">
              <a:buNone/>
              <a:defRPr sz="1798"/>
            </a:lvl1pPr>
            <a:lvl2pPr marL="513893" indent="0">
              <a:buNone/>
              <a:defRPr sz="1574"/>
            </a:lvl2pPr>
            <a:lvl3pPr marL="1027786" indent="0">
              <a:buNone/>
              <a:defRPr sz="1349"/>
            </a:lvl3pPr>
            <a:lvl4pPr marL="1541678" indent="0">
              <a:buNone/>
              <a:defRPr sz="1124"/>
            </a:lvl4pPr>
            <a:lvl5pPr marL="2055571" indent="0">
              <a:buNone/>
              <a:defRPr sz="1124"/>
            </a:lvl5pPr>
            <a:lvl6pPr marL="2569464" indent="0">
              <a:buNone/>
              <a:defRPr sz="1124"/>
            </a:lvl6pPr>
            <a:lvl7pPr marL="3083357" indent="0">
              <a:buNone/>
              <a:defRPr sz="1124"/>
            </a:lvl7pPr>
            <a:lvl8pPr marL="3597250" indent="0">
              <a:buNone/>
              <a:defRPr sz="1124"/>
            </a:lvl8pPr>
            <a:lvl9pPr marL="4111142" indent="0">
              <a:buNone/>
              <a:defRPr sz="1124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91C62D-1C9D-46EA-8528-D316213DC000}" type="datetimeFigureOut">
              <a:rPr lang="en-US" smtClean="0"/>
              <a:t>9/17/2023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E9FF34-3A3C-49A6-910A-6785211FC5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09329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06577" y="547183"/>
            <a:ext cx="8864322" cy="198650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6577" y="2735902"/>
            <a:ext cx="8864322" cy="6520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06576" y="9525699"/>
            <a:ext cx="2312432" cy="54718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4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91C62D-1C9D-46EA-8528-D316213DC000}" type="datetimeFigureOut">
              <a:rPr lang="en-US" smtClean="0"/>
              <a:t>9/17/2023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04414" y="9525699"/>
            <a:ext cx="3468648" cy="54718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4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58467" y="9525699"/>
            <a:ext cx="2312432" cy="54718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4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E9FF34-3A3C-49A6-910A-6785211FC5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46667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027786" rtl="0" eaLnBrk="1" latinLnBrk="0" hangingPunct="1">
        <a:lnSpc>
          <a:spcPct val="90000"/>
        </a:lnSpc>
        <a:spcBef>
          <a:spcPct val="0"/>
        </a:spcBef>
        <a:buNone/>
        <a:defRPr sz="4946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6946" indent="-256946" algn="l" defTabSz="1027786" rtl="0" eaLnBrk="1" latinLnBrk="0" hangingPunct="1">
        <a:lnSpc>
          <a:spcPct val="90000"/>
        </a:lnSpc>
        <a:spcBef>
          <a:spcPts val="1124"/>
        </a:spcBef>
        <a:buFont typeface="Arial" panose="020B0604020202020204" pitchFamily="34" charset="0"/>
        <a:buChar char="•"/>
        <a:defRPr sz="3147" kern="1200">
          <a:solidFill>
            <a:schemeClr val="tx1"/>
          </a:solidFill>
          <a:latin typeface="+mn-lt"/>
          <a:ea typeface="+mn-ea"/>
          <a:cs typeface="+mn-cs"/>
        </a:defRPr>
      </a:lvl1pPr>
      <a:lvl2pPr marL="770839" indent="-256946" algn="l" defTabSz="1027786" rtl="0" eaLnBrk="1" latinLnBrk="0" hangingPunct="1">
        <a:lnSpc>
          <a:spcPct val="90000"/>
        </a:lnSpc>
        <a:spcBef>
          <a:spcPts val="562"/>
        </a:spcBef>
        <a:buFont typeface="Arial" panose="020B0604020202020204" pitchFamily="34" charset="0"/>
        <a:buChar char="•"/>
        <a:defRPr sz="2698" kern="1200">
          <a:solidFill>
            <a:schemeClr val="tx1"/>
          </a:solidFill>
          <a:latin typeface="+mn-lt"/>
          <a:ea typeface="+mn-ea"/>
          <a:cs typeface="+mn-cs"/>
        </a:defRPr>
      </a:lvl2pPr>
      <a:lvl3pPr marL="1284732" indent="-256946" algn="l" defTabSz="1027786" rtl="0" eaLnBrk="1" latinLnBrk="0" hangingPunct="1">
        <a:lnSpc>
          <a:spcPct val="90000"/>
        </a:lnSpc>
        <a:spcBef>
          <a:spcPts val="562"/>
        </a:spcBef>
        <a:buFont typeface="Arial" panose="020B0604020202020204" pitchFamily="34" charset="0"/>
        <a:buChar char="•"/>
        <a:defRPr sz="2248" kern="1200">
          <a:solidFill>
            <a:schemeClr val="tx1"/>
          </a:solidFill>
          <a:latin typeface="+mn-lt"/>
          <a:ea typeface="+mn-ea"/>
          <a:cs typeface="+mn-cs"/>
        </a:defRPr>
      </a:lvl3pPr>
      <a:lvl4pPr marL="1798625" indent="-256946" algn="l" defTabSz="1027786" rtl="0" eaLnBrk="1" latinLnBrk="0" hangingPunct="1">
        <a:lnSpc>
          <a:spcPct val="90000"/>
        </a:lnSpc>
        <a:spcBef>
          <a:spcPts val="562"/>
        </a:spcBef>
        <a:buFont typeface="Arial" panose="020B0604020202020204" pitchFamily="34" charset="0"/>
        <a:buChar char="•"/>
        <a:defRPr sz="2023" kern="1200">
          <a:solidFill>
            <a:schemeClr val="tx1"/>
          </a:solidFill>
          <a:latin typeface="+mn-lt"/>
          <a:ea typeface="+mn-ea"/>
          <a:cs typeface="+mn-cs"/>
        </a:defRPr>
      </a:lvl4pPr>
      <a:lvl5pPr marL="2312518" indent="-256946" algn="l" defTabSz="1027786" rtl="0" eaLnBrk="1" latinLnBrk="0" hangingPunct="1">
        <a:lnSpc>
          <a:spcPct val="90000"/>
        </a:lnSpc>
        <a:spcBef>
          <a:spcPts val="562"/>
        </a:spcBef>
        <a:buFont typeface="Arial" panose="020B0604020202020204" pitchFamily="34" charset="0"/>
        <a:buChar char="•"/>
        <a:defRPr sz="2023" kern="1200">
          <a:solidFill>
            <a:schemeClr val="tx1"/>
          </a:solidFill>
          <a:latin typeface="+mn-lt"/>
          <a:ea typeface="+mn-ea"/>
          <a:cs typeface="+mn-cs"/>
        </a:defRPr>
      </a:lvl5pPr>
      <a:lvl6pPr marL="2826410" indent="-256946" algn="l" defTabSz="1027786" rtl="0" eaLnBrk="1" latinLnBrk="0" hangingPunct="1">
        <a:lnSpc>
          <a:spcPct val="90000"/>
        </a:lnSpc>
        <a:spcBef>
          <a:spcPts val="562"/>
        </a:spcBef>
        <a:buFont typeface="Arial" panose="020B0604020202020204" pitchFamily="34" charset="0"/>
        <a:buChar char="•"/>
        <a:defRPr sz="2023" kern="1200">
          <a:solidFill>
            <a:schemeClr val="tx1"/>
          </a:solidFill>
          <a:latin typeface="+mn-lt"/>
          <a:ea typeface="+mn-ea"/>
          <a:cs typeface="+mn-cs"/>
        </a:defRPr>
      </a:lvl6pPr>
      <a:lvl7pPr marL="3340303" indent="-256946" algn="l" defTabSz="1027786" rtl="0" eaLnBrk="1" latinLnBrk="0" hangingPunct="1">
        <a:lnSpc>
          <a:spcPct val="90000"/>
        </a:lnSpc>
        <a:spcBef>
          <a:spcPts val="562"/>
        </a:spcBef>
        <a:buFont typeface="Arial" panose="020B0604020202020204" pitchFamily="34" charset="0"/>
        <a:buChar char="•"/>
        <a:defRPr sz="2023" kern="1200">
          <a:solidFill>
            <a:schemeClr val="tx1"/>
          </a:solidFill>
          <a:latin typeface="+mn-lt"/>
          <a:ea typeface="+mn-ea"/>
          <a:cs typeface="+mn-cs"/>
        </a:defRPr>
      </a:lvl7pPr>
      <a:lvl8pPr marL="3854196" indent="-256946" algn="l" defTabSz="1027786" rtl="0" eaLnBrk="1" latinLnBrk="0" hangingPunct="1">
        <a:lnSpc>
          <a:spcPct val="90000"/>
        </a:lnSpc>
        <a:spcBef>
          <a:spcPts val="562"/>
        </a:spcBef>
        <a:buFont typeface="Arial" panose="020B0604020202020204" pitchFamily="34" charset="0"/>
        <a:buChar char="•"/>
        <a:defRPr sz="2023" kern="1200">
          <a:solidFill>
            <a:schemeClr val="tx1"/>
          </a:solidFill>
          <a:latin typeface="+mn-lt"/>
          <a:ea typeface="+mn-ea"/>
          <a:cs typeface="+mn-cs"/>
        </a:defRPr>
      </a:lvl8pPr>
      <a:lvl9pPr marL="4368089" indent="-256946" algn="l" defTabSz="1027786" rtl="0" eaLnBrk="1" latinLnBrk="0" hangingPunct="1">
        <a:lnSpc>
          <a:spcPct val="90000"/>
        </a:lnSpc>
        <a:spcBef>
          <a:spcPts val="562"/>
        </a:spcBef>
        <a:buFont typeface="Arial" panose="020B0604020202020204" pitchFamily="34" charset="0"/>
        <a:buChar char="•"/>
        <a:defRPr sz="202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27786" rtl="0" eaLnBrk="1" latinLnBrk="0" hangingPunct="1">
        <a:defRPr sz="2023" kern="1200">
          <a:solidFill>
            <a:schemeClr val="tx1"/>
          </a:solidFill>
          <a:latin typeface="+mn-lt"/>
          <a:ea typeface="+mn-ea"/>
          <a:cs typeface="+mn-cs"/>
        </a:defRPr>
      </a:lvl1pPr>
      <a:lvl2pPr marL="513893" algn="l" defTabSz="1027786" rtl="0" eaLnBrk="1" latinLnBrk="0" hangingPunct="1">
        <a:defRPr sz="2023" kern="1200">
          <a:solidFill>
            <a:schemeClr val="tx1"/>
          </a:solidFill>
          <a:latin typeface="+mn-lt"/>
          <a:ea typeface="+mn-ea"/>
          <a:cs typeface="+mn-cs"/>
        </a:defRPr>
      </a:lvl2pPr>
      <a:lvl3pPr marL="1027786" algn="l" defTabSz="1027786" rtl="0" eaLnBrk="1" latinLnBrk="0" hangingPunct="1">
        <a:defRPr sz="2023" kern="1200">
          <a:solidFill>
            <a:schemeClr val="tx1"/>
          </a:solidFill>
          <a:latin typeface="+mn-lt"/>
          <a:ea typeface="+mn-ea"/>
          <a:cs typeface="+mn-cs"/>
        </a:defRPr>
      </a:lvl3pPr>
      <a:lvl4pPr marL="1541678" algn="l" defTabSz="1027786" rtl="0" eaLnBrk="1" latinLnBrk="0" hangingPunct="1">
        <a:defRPr sz="2023" kern="1200">
          <a:solidFill>
            <a:schemeClr val="tx1"/>
          </a:solidFill>
          <a:latin typeface="+mn-lt"/>
          <a:ea typeface="+mn-ea"/>
          <a:cs typeface="+mn-cs"/>
        </a:defRPr>
      </a:lvl4pPr>
      <a:lvl5pPr marL="2055571" algn="l" defTabSz="1027786" rtl="0" eaLnBrk="1" latinLnBrk="0" hangingPunct="1">
        <a:defRPr sz="2023" kern="1200">
          <a:solidFill>
            <a:schemeClr val="tx1"/>
          </a:solidFill>
          <a:latin typeface="+mn-lt"/>
          <a:ea typeface="+mn-ea"/>
          <a:cs typeface="+mn-cs"/>
        </a:defRPr>
      </a:lvl5pPr>
      <a:lvl6pPr marL="2569464" algn="l" defTabSz="1027786" rtl="0" eaLnBrk="1" latinLnBrk="0" hangingPunct="1">
        <a:defRPr sz="2023" kern="1200">
          <a:solidFill>
            <a:schemeClr val="tx1"/>
          </a:solidFill>
          <a:latin typeface="+mn-lt"/>
          <a:ea typeface="+mn-ea"/>
          <a:cs typeface="+mn-cs"/>
        </a:defRPr>
      </a:lvl6pPr>
      <a:lvl7pPr marL="3083357" algn="l" defTabSz="1027786" rtl="0" eaLnBrk="1" latinLnBrk="0" hangingPunct="1">
        <a:defRPr sz="2023" kern="1200">
          <a:solidFill>
            <a:schemeClr val="tx1"/>
          </a:solidFill>
          <a:latin typeface="+mn-lt"/>
          <a:ea typeface="+mn-ea"/>
          <a:cs typeface="+mn-cs"/>
        </a:defRPr>
      </a:lvl7pPr>
      <a:lvl8pPr marL="3597250" algn="l" defTabSz="1027786" rtl="0" eaLnBrk="1" latinLnBrk="0" hangingPunct="1">
        <a:defRPr sz="2023" kern="1200">
          <a:solidFill>
            <a:schemeClr val="tx1"/>
          </a:solidFill>
          <a:latin typeface="+mn-lt"/>
          <a:ea typeface="+mn-ea"/>
          <a:cs typeface="+mn-cs"/>
        </a:defRPr>
      </a:lvl8pPr>
      <a:lvl9pPr marL="4111142" algn="l" defTabSz="1027786" rtl="0" eaLnBrk="1" latinLnBrk="0" hangingPunct="1">
        <a:defRPr sz="202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blue and pink border with a heart and text&#10;&#10;Description automatically generated">
            <a:extLst>
              <a:ext uri="{FF2B5EF4-FFF2-40B4-BE49-F238E27FC236}">
                <a16:creationId xmlns:a16="http://schemas.microsoft.com/office/drawing/2014/main" id="{A2E45218-1F0C-A7FA-9DA0-9EEAF33E8DB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0277475" cy="10277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74622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Microsoft Office PowerPoint</Application>
  <PresentationFormat>Custom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Johnny Eudaly</dc:creator>
  <cp:lastModifiedBy>Johnny Eudaly</cp:lastModifiedBy>
  <cp:revision>3</cp:revision>
  <dcterms:created xsi:type="dcterms:W3CDTF">2022-03-10T16:48:49Z</dcterms:created>
  <dcterms:modified xsi:type="dcterms:W3CDTF">2023-09-17T23:19:36Z</dcterms:modified>
</cp:coreProperties>
</file>