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972800" cy="10972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53" d="100"/>
          <a:sy n="53" d="100"/>
        </p:scale>
        <p:origin x="203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1795781"/>
            <a:ext cx="9326880" cy="382016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763261"/>
            <a:ext cx="8229600" cy="2649219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20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562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52411" y="584200"/>
            <a:ext cx="2366010" cy="92989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1" y="584200"/>
            <a:ext cx="6960870" cy="92989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491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56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6" y="2735583"/>
            <a:ext cx="9464040" cy="4564379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6" y="7343143"/>
            <a:ext cx="9464040" cy="2400299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44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2921000"/>
            <a:ext cx="466344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4980" y="2921000"/>
            <a:ext cx="466344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024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584202"/>
            <a:ext cx="9464040" cy="21209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810" y="2689861"/>
            <a:ext cx="4642008" cy="1318259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810" y="4008120"/>
            <a:ext cx="4642008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1" y="2689861"/>
            <a:ext cx="4664869" cy="1318259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1" y="4008120"/>
            <a:ext cx="4664869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2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727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502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731520"/>
            <a:ext cx="3539014" cy="256032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4869" y="1579882"/>
            <a:ext cx="5554980" cy="779780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3291840"/>
            <a:ext cx="3539014" cy="6098541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59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731520"/>
            <a:ext cx="3539014" cy="256032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64869" y="1579882"/>
            <a:ext cx="5554980" cy="779780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3291840"/>
            <a:ext cx="3539014" cy="6098541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3F71-3C71-4C16-94C4-933CFD60EA9F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8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380" y="584202"/>
            <a:ext cx="946404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80" y="2921000"/>
            <a:ext cx="9464040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" y="10170162"/>
            <a:ext cx="246888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83F71-3C71-4C16-94C4-933CFD60EA9F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4740" y="10170162"/>
            <a:ext cx="37033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9540" y="10170162"/>
            <a:ext cx="246888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FC8A7-95BE-43C7-ACB3-940FCAD3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422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CE90387-0CDD-4CE6-B74A-615208CBFB6D}"/>
              </a:ext>
            </a:extLst>
          </p:cNvPr>
          <p:cNvSpPr txBox="1"/>
          <p:nvPr/>
        </p:nvSpPr>
        <p:spPr>
          <a:xfrm>
            <a:off x="1039092" y="4364181"/>
            <a:ext cx="4558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STORY HERE</a:t>
            </a:r>
          </a:p>
        </p:txBody>
      </p:sp>
      <p:pic>
        <p:nvPicPr>
          <p:cNvPr id="3" name="Picture 2" descr="A blue and pink border with a person holding a heart&#10;&#10;Description automatically generated">
            <a:extLst>
              <a:ext uri="{FF2B5EF4-FFF2-40B4-BE49-F238E27FC236}">
                <a16:creationId xmlns:a16="http://schemas.microsoft.com/office/drawing/2014/main" id="{6DE281E4-EA98-ADCE-E1A4-92EFE0A7C1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72800" cy="10972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155B5F6-25BB-ADFB-2773-6B5BBE86AE19}"/>
              </a:ext>
            </a:extLst>
          </p:cNvPr>
          <p:cNvSpPr txBox="1"/>
          <p:nvPr/>
        </p:nvSpPr>
        <p:spPr>
          <a:xfrm>
            <a:off x="928255" y="2138400"/>
            <a:ext cx="4558145" cy="2858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792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3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Johnny Eudaly</dc:creator>
  <cp:lastModifiedBy>Johnny Eudaly</cp:lastModifiedBy>
  <cp:revision>3</cp:revision>
  <dcterms:created xsi:type="dcterms:W3CDTF">2022-03-23T19:40:17Z</dcterms:created>
  <dcterms:modified xsi:type="dcterms:W3CDTF">2023-10-22T17:48:50Z</dcterms:modified>
</cp:coreProperties>
</file>