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3" r:id="rId5"/>
  </p:sldMasterIdLst>
  <p:notesMasterIdLst>
    <p:notesMasterId r:id="rId34"/>
  </p:notesMasterIdLst>
  <p:sldIdLst>
    <p:sldId id="446" r:id="rId6"/>
    <p:sldId id="318" r:id="rId7"/>
    <p:sldId id="491" r:id="rId8"/>
    <p:sldId id="481" r:id="rId9"/>
    <p:sldId id="493" r:id="rId10"/>
    <p:sldId id="484" r:id="rId11"/>
    <p:sldId id="494" r:id="rId12"/>
    <p:sldId id="342" r:id="rId13"/>
    <p:sldId id="317" r:id="rId14"/>
    <p:sldId id="477" r:id="rId15"/>
    <p:sldId id="478" r:id="rId16"/>
    <p:sldId id="479" r:id="rId17"/>
    <p:sldId id="490" r:id="rId18"/>
    <p:sldId id="485" r:id="rId19"/>
    <p:sldId id="486" r:id="rId20"/>
    <p:sldId id="488" r:id="rId21"/>
    <p:sldId id="468" r:id="rId22"/>
    <p:sldId id="400" r:id="rId23"/>
    <p:sldId id="475" r:id="rId24"/>
    <p:sldId id="476" r:id="rId25"/>
    <p:sldId id="495" r:id="rId26"/>
    <p:sldId id="436" r:id="rId27"/>
    <p:sldId id="341" r:id="rId28"/>
    <p:sldId id="298" r:id="rId29"/>
    <p:sldId id="391" r:id="rId30"/>
    <p:sldId id="467" r:id="rId31"/>
    <p:sldId id="390" r:id="rId32"/>
    <p:sldId id="487"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ndsay Marsh" initials="LM" lastIdx="32" clrIdx="0"/>
  <p:cmAuthor id="2" name="Liza Poris" initials="LP" lastIdx="36" clrIdx="1"/>
  <p:cmAuthor id="3" name="Lindley Dupree" initials="LD"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0458"/>
    <a:srgbClr val="FFFFFF"/>
    <a:srgbClr val="CD064E"/>
    <a:srgbClr val="00B0F0"/>
    <a:srgbClr val="BB0333"/>
    <a:srgbClr val="C60D30"/>
    <a:srgbClr val="DD0131"/>
    <a:srgbClr val="CE01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4926C1-83BC-2E59-E7D2-490EC9B15007}" v="27" dt="2020-06-17T14:15:31.448"/>
    <p1510:client id="{5B9A124C-39D1-A3B9-376B-9C07D70DE084}" v="249" dt="2020-06-16T20:45:41.644"/>
    <p1510:client id="{7E48E18F-1D7E-4A93-BF5B-1772A9F7862D}" v="425" dt="2020-06-17T18:55:01.943"/>
    <p1510:client id="{8FAA8605-4962-2B52-ABB7-DECD4872D6B6}" v="219" dt="2020-06-18T15:41:47.363"/>
    <p1510:client id="{90AE5ADE-C907-7D1C-2A2D-DC90DB45F932}" v="600" dt="2020-06-18T03:55:25.828"/>
    <p1510:client id="{A4AC4DFA-FD4C-95DE-A9E8-97FD8BFB6940}" v="3054" dt="2020-06-18T07:28:45.711"/>
    <p1510:client id="{A9164EA6-2A64-0278-D3CE-112A8E42A739}" v="141" dt="2020-05-27T16:02:24.408"/>
    <p1510:client id="{AA16842B-6758-BB73-392B-90CD6FA71867}" v="566" dt="2020-06-17T16:09:46.367"/>
    <p1510:client id="{E4DDB414-6359-3F62-6EC1-5204B6F1159C}" v="181" dt="2020-06-17T13:51:20.702"/>
    <p1510:client id="{EC7C7C79-4933-AB36-E9CB-CDEE409B6399}" v="169" dt="2020-06-18T18:42:51.408"/>
    <p1510:client id="{F647CBC0-54A7-2A67-99E2-922A09F10C5B}" v="2001" dt="2020-06-18T17:18:48.821"/>
    <p1510:client id="{FFCC743E-5C86-A88C-AF8E-0277699FA04D}" v="65" dt="2020-05-28T20:54:59.5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commentAuthors" Target="commentAuthor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en Martin" userId="S::lmartin@communityactionpartnership.com::582445f7-61c1-42dd-827b-49218c7c41d0" providerId="AD" clId="Web-{F647CBC0-54A7-2A67-99E2-922A09F10C5B}"/>
    <pc:docChg chg="addSld delSld modSld">
      <pc:chgData name="Lauren Martin" userId="S::lmartin@communityactionpartnership.com::582445f7-61c1-42dd-827b-49218c7c41d0" providerId="AD" clId="Web-{F647CBC0-54A7-2A67-99E2-922A09F10C5B}" dt="2020-06-18T17:18:48.821" v="2037" actId="1076"/>
      <pc:docMkLst>
        <pc:docMk/>
      </pc:docMkLst>
      <pc:sldChg chg="addSp modSp">
        <pc:chgData name="Lauren Martin" userId="S::lmartin@communityactionpartnership.com::582445f7-61c1-42dd-827b-49218c7c41d0" providerId="AD" clId="Web-{F647CBC0-54A7-2A67-99E2-922A09F10C5B}" dt="2020-06-18T16:32:26.623" v="911" actId="20577"/>
        <pc:sldMkLst>
          <pc:docMk/>
          <pc:sldMk cId="341706229" sldId="342"/>
        </pc:sldMkLst>
        <pc:spChg chg="mod">
          <ac:chgData name="Lauren Martin" userId="S::lmartin@communityactionpartnership.com::582445f7-61c1-42dd-827b-49218c7c41d0" providerId="AD" clId="Web-{F647CBC0-54A7-2A67-99E2-922A09F10C5B}" dt="2020-06-18T16:31:57.840" v="899" actId="1076"/>
          <ac:spMkLst>
            <pc:docMk/>
            <pc:sldMk cId="341706229" sldId="342"/>
            <ac:spMk id="2" creationId="{18E1FB71-2E4E-4EF4-83EC-1DD96D3E56B5}"/>
          </ac:spMkLst>
        </pc:spChg>
        <pc:spChg chg="mod">
          <ac:chgData name="Lauren Martin" userId="S::lmartin@communityactionpartnership.com::582445f7-61c1-42dd-827b-49218c7c41d0" providerId="AD" clId="Web-{F647CBC0-54A7-2A67-99E2-922A09F10C5B}" dt="2020-06-18T16:32:26.623" v="911" actId="20577"/>
          <ac:spMkLst>
            <pc:docMk/>
            <pc:sldMk cId="341706229" sldId="342"/>
            <ac:spMk id="4" creationId="{71BEB48D-7FAF-4A3E-A07C-503C9ACFCF8B}"/>
          </ac:spMkLst>
        </pc:spChg>
        <pc:grpChg chg="add">
          <ac:chgData name="Lauren Martin" userId="S::lmartin@communityactionpartnership.com::582445f7-61c1-42dd-827b-49218c7c41d0" providerId="AD" clId="Web-{F647CBC0-54A7-2A67-99E2-922A09F10C5B}" dt="2020-06-18T16:31:58.935" v="900"/>
          <ac:grpSpMkLst>
            <pc:docMk/>
            <pc:sldMk cId="341706229" sldId="342"/>
            <ac:grpSpMk id="6" creationId="{53652275-D319-4B44-B71E-93F5581ECA84}"/>
          </ac:grpSpMkLst>
        </pc:grpChg>
      </pc:sldChg>
      <pc:sldChg chg="addSp delSp modSp">
        <pc:chgData name="Lauren Martin" userId="S::lmartin@communityactionpartnership.com::582445f7-61c1-42dd-827b-49218c7c41d0" providerId="AD" clId="Web-{F647CBC0-54A7-2A67-99E2-922A09F10C5B}" dt="2020-06-18T17:00:31.354" v="1486" actId="1076"/>
        <pc:sldMkLst>
          <pc:docMk/>
          <pc:sldMk cId="974484739" sldId="390"/>
        </pc:sldMkLst>
        <pc:spChg chg="del mod">
          <ac:chgData name="Lauren Martin" userId="S::lmartin@communityactionpartnership.com::582445f7-61c1-42dd-827b-49218c7c41d0" providerId="AD" clId="Web-{F647CBC0-54A7-2A67-99E2-922A09F10C5B}" dt="2020-06-18T16:53:57.688" v="1295"/>
          <ac:spMkLst>
            <pc:docMk/>
            <pc:sldMk cId="974484739" sldId="390"/>
            <ac:spMk id="3" creationId="{0925457B-3C67-477A-A82B-8BC67EB19666}"/>
          </ac:spMkLst>
        </pc:spChg>
        <pc:spChg chg="add del mod">
          <ac:chgData name="Lauren Martin" userId="S::lmartin@communityactionpartnership.com::582445f7-61c1-42dd-827b-49218c7c41d0" providerId="AD" clId="Web-{F647CBC0-54A7-2A67-99E2-922A09F10C5B}" dt="2020-06-18T16:54:17.891" v="1307"/>
          <ac:spMkLst>
            <pc:docMk/>
            <pc:sldMk cId="974484739" sldId="390"/>
            <ac:spMk id="5" creationId="{AD7C5EA0-5463-4F43-AFE2-C267F143C384}"/>
          </ac:spMkLst>
        </pc:spChg>
        <pc:spChg chg="add del mod">
          <ac:chgData name="Lauren Martin" userId="S::lmartin@communityactionpartnership.com::582445f7-61c1-42dd-827b-49218c7c41d0" providerId="AD" clId="Web-{F647CBC0-54A7-2A67-99E2-922A09F10C5B}" dt="2020-06-18T16:54:21.688" v="1308"/>
          <ac:spMkLst>
            <pc:docMk/>
            <pc:sldMk cId="974484739" sldId="390"/>
            <ac:spMk id="7" creationId="{8A1CBFB4-6071-4BE0-9754-EC3B73F5FC1F}"/>
          </ac:spMkLst>
        </pc:spChg>
        <pc:spChg chg="add mod">
          <ac:chgData name="Lauren Martin" userId="S::lmartin@communityactionpartnership.com::582445f7-61c1-42dd-827b-49218c7c41d0" providerId="AD" clId="Web-{F647CBC0-54A7-2A67-99E2-922A09F10C5B}" dt="2020-06-18T16:55:47.097" v="1359" actId="20577"/>
          <ac:spMkLst>
            <pc:docMk/>
            <pc:sldMk cId="974484739" sldId="390"/>
            <ac:spMk id="8" creationId="{319453FB-0781-4D69-8EA4-1DB79378BCE6}"/>
          </ac:spMkLst>
        </pc:spChg>
        <pc:spChg chg="add del mod">
          <ac:chgData name="Lauren Martin" userId="S::lmartin@communityactionpartnership.com::582445f7-61c1-42dd-827b-49218c7c41d0" providerId="AD" clId="Web-{F647CBC0-54A7-2A67-99E2-922A09F10C5B}" dt="2020-06-18T16:56:29.192" v="1364"/>
          <ac:spMkLst>
            <pc:docMk/>
            <pc:sldMk cId="974484739" sldId="390"/>
            <ac:spMk id="9" creationId="{3553A1DD-54C3-4AE1-84A3-4C75E1A4E765}"/>
          </ac:spMkLst>
        </pc:spChg>
        <pc:spChg chg="add del mod">
          <ac:chgData name="Lauren Martin" userId="S::lmartin@communityactionpartnership.com::582445f7-61c1-42dd-827b-49218c7c41d0" providerId="AD" clId="Web-{F647CBC0-54A7-2A67-99E2-922A09F10C5B}" dt="2020-06-18T16:59:57.744" v="1483"/>
          <ac:spMkLst>
            <pc:docMk/>
            <pc:sldMk cId="974484739" sldId="390"/>
            <ac:spMk id="11" creationId="{61AF14E7-208A-4752-9EA0-3C230C80C543}"/>
          </ac:spMkLst>
        </pc:spChg>
        <pc:picChg chg="add del mod">
          <ac:chgData name="Lauren Martin" userId="S::lmartin@communityactionpartnership.com::582445f7-61c1-42dd-827b-49218c7c41d0" providerId="AD" clId="Web-{F647CBC0-54A7-2A67-99E2-922A09F10C5B}" dt="2020-06-18T16:57:58.538" v="1402"/>
          <ac:picMkLst>
            <pc:docMk/>
            <pc:sldMk cId="974484739" sldId="390"/>
            <ac:picMk id="10" creationId="{AD23E25E-62D7-42F0-9169-904D152B1093}"/>
          </ac:picMkLst>
        </pc:picChg>
        <pc:picChg chg="add del mod">
          <ac:chgData name="Lauren Martin" userId="S::lmartin@communityactionpartnership.com::582445f7-61c1-42dd-827b-49218c7c41d0" providerId="AD" clId="Web-{F647CBC0-54A7-2A67-99E2-922A09F10C5B}" dt="2020-06-18T16:58:34.023" v="1410"/>
          <ac:picMkLst>
            <pc:docMk/>
            <pc:sldMk cId="974484739" sldId="390"/>
            <ac:picMk id="12" creationId="{3CE00AAC-AAEE-4B03-9B04-04561F833788}"/>
          </ac:picMkLst>
        </pc:picChg>
        <pc:picChg chg="add del mod">
          <ac:chgData name="Lauren Martin" userId="S::lmartin@communityactionpartnership.com::582445f7-61c1-42dd-827b-49218c7c41d0" providerId="AD" clId="Web-{F647CBC0-54A7-2A67-99E2-922A09F10C5B}" dt="2020-06-18T16:59:59.416" v="1484"/>
          <ac:picMkLst>
            <pc:docMk/>
            <pc:sldMk cId="974484739" sldId="390"/>
            <ac:picMk id="13" creationId="{2BA806D2-DA32-4C45-98EA-A8C4A2F4EF03}"/>
          </ac:picMkLst>
        </pc:picChg>
        <pc:picChg chg="add mod">
          <ac:chgData name="Lauren Martin" userId="S::lmartin@communityactionpartnership.com::582445f7-61c1-42dd-827b-49218c7c41d0" providerId="AD" clId="Web-{F647CBC0-54A7-2A67-99E2-922A09F10C5B}" dt="2020-06-18T17:00:31.354" v="1486" actId="1076"/>
          <ac:picMkLst>
            <pc:docMk/>
            <pc:sldMk cId="974484739" sldId="390"/>
            <ac:picMk id="14" creationId="{A83E4F26-E00D-4E2B-A868-8D0A01648475}"/>
          </ac:picMkLst>
        </pc:picChg>
      </pc:sldChg>
      <pc:sldChg chg="addSp modSp">
        <pc:chgData name="Lauren Martin" userId="S::lmartin@communityactionpartnership.com::582445f7-61c1-42dd-827b-49218c7c41d0" providerId="AD" clId="Web-{F647CBC0-54A7-2A67-99E2-922A09F10C5B}" dt="2020-06-18T17:00:59.668" v="1488" actId="20577"/>
        <pc:sldMkLst>
          <pc:docMk/>
          <pc:sldMk cId="1567586736" sldId="391"/>
        </pc:sldMkLst>
        <pc:spChg chg="mod">
          <ac:chgData name="Lauren Martin" userId="S::lmartin@communityactionpartnership.com::582445f7-61c1-42dd-827b-49218c7c41d0" providerId="AD" clId="Web-{F647CBC0-54A7-2A67-99E2-922A09F10C5B}" dt="2020-06-18T17:00:59.668" v="1488" actId="20577"/>
          <ac:spMkLst>
            <pc:docMk/>
            <pc:sldMk cId="1567586736" sldId="391"/>
            <ac:spMk id="2" creationId="{00000000-0000-0000-0000-000000000000}"/>
          </ac:spMkLst>
        </pc:spChg>
        <pc:spChg chg="mod">
          <ac:chgData name="Lauren Martin" userId="S::lmartin@communityactionpartnership.com::582445f7-61c1-42dd-827b-49218c7c41d0" providerId="AD" clId="Web-{F647CBC0-54A7-2A67-99E2-922A09F10C5B}" dt="2020-06-18T16:23:14.983" v="550" actId="20577"/>
          <ac:spMkLst>
            <pc:docMk/>
            <pc:sldMk cId="1567586736" sldId="391"/>
            <ac:spMk id="3" creationId="{00000000-0000-0000-0000-000000000000}"/>
          </ac:spMkLst>
        </pc:spChg>
        <pc:picChg chg="add mod">
          <ac:chgData name="Lauren Martin" userId="S::lmartin@communityactionpartnership.com::582445f7-61c1-42dd-827b-49218c7c41d0" providerId="AD" clId="Web-{F647CBC0-54A7-2A67-99E2-922A09F10C5B}" dt="2020-06-18T16:22:05.700" v="507"/>
          <ac:picMkLst>
            <pc:docMk/>
            <pc:sldMk cId="1567586736" sldId="391"/>
            <ac:picMk id="4" creationId="{DBDE5BB4-7430-4FB1-88DD-9AF57BDF1134}"/>
          </ac:picMkLst>
        </pc:picChg>
      </pc:sldChg>
      <pc:sldChg chg="addSp delSp modSp">
        <pc:chgData name="Lauren Martin" userId="S::lmartin@communityactionpartnership.com::582445f7-61c1-42dd-827b-49218c7c41d0" providerId="AD" clId="Web-{F647CBC0-54A7-2A67-99E2-922A09F10C5B}" dt="2020-06-18T17:09:53.947" v="1850"/>
        <pc:sldMkLst>
          <pc:docMk/>
          <pc:sldMk cId="4271466457" sldId="400"/>
        </pc:sldMkLst>
        <pc:spChg chg="mod">
          <ac:chgData name="Lauren Martin" userId="S::lmartin@communityactionpartnership.com::582445f7-61c1-42dd-827b-49218c7c41d0" providerId="AD" clId="Web-{F647CBC0-54A7-2A67-99E2-922A09F10C5B}" dt="2020-06-18T14:34:00.426" v="26"/>
          <ac:spMkLst>
            <pc:docMk/>
            <pc:sldMk cId="4271466457" sldId="400"/>
            <ac:spMk id="2" creationId="{00000000-0000-0000-0000-000000000000}"/>
          </ac:spMkLst>
        </pc:spChg>
        <pc:spChg chg="del">
          <ac:chgData name="Lauren Martin" userId="S::lmartin@communityactionpartnership.com::582445f7-61c1-42dd-827b-49218c7c41d0" providerId="AD" clId="Web-{F647CBC0-54A7-2A67-99E2-922A09F10C5B}" dt="2020-06-18T14:34:00.426" v="26"/>
          <ac:spMkLst>
            <pc:docMk/>
            <pc:sldMk cId="4271466457" sldId="400"/>
            <ac:spMk id="3" creationId="{00000000-0000-0000-0000-000000000000}"/>
          </ac:spMkLst>
        </pc:spChg>
        <pc:graphicFrameChg chg="add mod modGraphic">
          <ac:chgData name="Lauren Martin" userId="S::lmartin@communityactionpartnership.com::582445f7-61c1-42dd-827b-49218c7c41d0" providerId="AD" clId="Web-{F647CBC0-54A7-2A67-99E2-922A09F10C5B}" dt="2020-06-18T17:09:53.947" v="1850"/>
          <ac:graphicFrameMkLst>
            <pc:docMk/>
            <pc:sldMk cId="4271466457" sldId="400"/>
            <ac:graphicFrameMk id="5" creationId="{9786A1AD-1B47-47C5-92A8-6ED80E598319}"/>
          </ac:graphicFrameMkLst>
        </pc:graphicFrameChg>
      </pc:sldChg>
      <pc:sldChg chg="addSp delSp modSp mod modClrScheme chgLayout">
        <pc:chgData name="Lauren Martin" userId="S::lmartin@communityactionpartnership.com::582445f7-61c1-42dd-827b-49218c7c41d0" providerId="AD" clId="Web-{F647CBC0-54A7-2A67-99E2-922A09F10C5B}" dt="2020-06-18T17:18:48.821" v="2037" actId="1076"/>
        <pc:sldMkLst>
          <pc:docMk/>
          <pc:sldMk cId="1930920984" sldId="436"/>
        </pc:sldMkLst>
        <pc:spChg chg="mod">
          <ac:chgData name="Lauren Martin" userId="S::lmartin@communityactionpartnership.com::582445f7-61c1-42dd-827b-49218c7c41d0" providerId="AD" clId="Web-{F647CBC0-54A7-2A67-99E2-922A09F10C5B}" dt="2020-06-18T16:09:32.743" v="293" actId="1076"/>
          <ac:spMkLst>
            <pc:docMk/>
            <pc:sldMk cId="1930920984" sldId="436"/>
            <ac:spMk id="2" creationId="{6707730A-F0CF-4D7A-84EF-DD2CD130AC2D}"/>
          </ac:spMkLst>
        </pc:spChg>
        <pc:spChg chg="del mod">
          <ac:chgData name="Lauren Martin" userId="S::lmartin@communityactionpartnership.com::582445f7-61c1-42dd-827b-49218c7c41d0" providerId="AD" clId="Web-{F647CBC0-54A7-2A67-99E2-922A09F10C5B}" dt="2020-06-18T16:06:29.785" v="251"/>
          <ac:spMkLst>
            <pc:docMk/>
            <pc:sldMk cId="1930920984" sldId="436"/>
            <ac:spMk id="3" creationId="{6F321B00-B8C8-4DB3-B033-DB596E4DB4E9}"/>
          </ac:spMkLst>
        </pc:spChg>
        <pc:spChg chg="add mod ord topLvl">
          <ac:chgData name="Lauren Martin" userId="S::lmartin@communityactionpartnership.com::582445f7-61c1-42dd-827b-49218c7c41d0" providerId="AD" clId="Web-{F647CBC0-54A7-2A67-99E2-922A09F10C5B}" dt="2020-06-18T17:16:45.099" v="2025" actId="1076"/>
          <ac:spMkLst>
            <pc:docMk/>
            <pc:sldMk cId="1930920984" sldId="436"/>
            <ac:spMk id="4" creationId="{6E55DDF1-4281-40AA-A748-840B263E8F36}"/>
          </ac:spMkLst>
        </pc:spChg>
        <pc:spChg chg="add mod topLvl">
          <ac:chgData name="Lauren Martin" userId="S::lmartin@communityactionpartnership.com::582445f7-61c1-42dd-827b-49218c7c41d0" providerId="AD" clId="Web-{F647CBC0-54A7-2A67-99E2-922A09F10C5B}" dt="2020-06-18T17:13:37.531" v="1904" actId="20577"/>
          <ac:spMkLst>
            <pc:docMk/>
            <pc:sldMk cId="1930920984" sldId="436"/>
            <ac:spMk id="6" creationId="{D1E59B4D-97E4-4AE8-A00F-DDF239950541}"/>
          </ac:spMkLst>
        </pc:spChg>
        <pc:spChg chg="add mod">
          <ac:chgData name="Lauren Martin" userId="S::lmartin@communityactionpartnership.com::582445f7-61c1-42dd-827b-49218c7c41d0" providerId="AD" clId="Web-{F647CBC0-54A7-2A67-99E2-922A09F10C5B}" dt="2020-06-18T17:14:53.002" v="1944" actId="1076"/>
          <ac:spMkLst>
            <pc:docMk/>
            <pc:sldMk cId="1930920984" sldId="436"/>
            <ac:spMk id="12" creationId="{EA694430-96AC-45AA-A451-1E552733A510}"/>
          </ac:spMkLst>
        </pc:spChg>
        <pc:spChg chg="add del">
          <ac:chgData name="Lauren Martin" userId="S::lmartin@communityactionpartnership.com::582445f7-61c1-42dd-827b-49218c7c41d0" providerId="AD" clId="Web-{F647CBC0-54A7-2A67-99E2-922A09F10C5B}" dt="2020-06-18T16:06:04.628" v="249"/>
          <ac:spMkLst>
            <pc:docMk/>
            <pc:sldMk cId="1930920984" sldId="436"/>
            <ac:spMk id="33" creationId="{58F7FA66-A26E-4E0B-9608-1FE4AEB1605C}"/>
          </ac:spMkLst>
        </pc:spChg>
        <pc:spChg chg="add del">
          <ac:chgData name="Lauren Martin" userId="S::lmartin@communityactionpartnership.com::582445f7-61c1-42dd-827b-49218c7c41d0" providerId="AD" clId="Web-{F647CBC0-54A7-2A67-99E2-922A09F10C5B}" dt="2020-06-18T16:07:19.427" v="255"/>
          <ac:spMkLst>
            <pc:docMk/>
            <pc:sldMk cId="1930920984" sldId="436"/>
            <ac:spMk id="41" creationId="{8300DC5B-2610-4C1B-8695-700E83E24AEB}"/>
          </ac:spMkLst>
        </pc:spChg>
        <pc:spChg chg="add del mod ord">
          <ac:chgData name="Lauren Martin" userId="S::lmartin@communityactionpartnership.com::582445f7-61c1-42dd-827b-49218c7c41d0" providerId="AD" clId="Web-{F647CBC0-54A7-2A67-99E2-922A09F10C5B}" dt="2020-06-18T17:14:46.205" v="1942"/>
          <ac:spMkLst>
            <pc:docMk/>
            <pc:sldMk cId="1930920984" sldId="436"/>
            <ac:spMk id="253" creationId="{EAA5D2CC-2272-45BD-BFE2-D9C16124073D}"/>
          </ac:spMkLst>
        </pc:spChg>
        <pc:spChg chg="add mod">
          <ac:chgData name="Lauren Martin" userId="S::lmartin@communityactionpartnership.com::582445f7-61c1-42dd-827b-49218c7c41d0" providerId="AD" clId="Web-{F647CBC0-54A7-2A67-99E2-922A09F10C5B}" dt="2020-06-18T17:18:30.539" v="2034" actId="20577"/>
          <ac:spMkLst>
            <pc:docMk/>
            <pc:sldMk cId="1930920984" sldId="436"/>
            <ac:spMk id="513" creationId="{91C75520-C054-4E25-B911-6F50A0A65BC1}"/>
          </ac:spMkLst>
        </pc:spChg>
        <pc:spChg chg="add mod">
          <ac:chgData name="Lauren Martin" userId="S::lmartin@communityactionpartnership.com::582445f7-61c1-42dd-827b-49218c7c41d0" providerId="AD" clId="Web-{F647CBC0-54A7-2A67-99E2-922A09F10C5B}" dt="2020-06-18T17:18:48.821" v="2037" actId="1076"/>
          <ac:spMkLst>
            <pc:docMk/>
            <pc:sldMk cId="1930920984" sldId="436"/>
            <ac:spMk id="514" creationId="{64C40AF1-6069-4AC1-8C92-1BF4B9CF3C81}"/>
          </ac:spMkLst>
        </pc:spChg>
        <pc:grpChg chg="add del mod">
          <ac:chgData name="Lauren Martin" userId="S::lmartin@communityactionpartnership.com::582445f7-61c1-42dd-827b-49218c7c41d0" providerId="AD" clId="Web-{F647CBC0-54A7-2A67-99E2-922A09F10C5B}" dt="2020-06-18T17:11:16.090" v="1858"/>
          <ac:grpSpMkLst>
            <pc:docMk/>
            <pc:sldMk cId="1930920984" sldId="436"/>
            <ac:grpSpMk id="245" creationId="{D185E529-85F2-4150-8E54-1800ADBE05E2}"/>
          </ac:grpSpMkLst>
        </pc:grpChg>
        <pc:graphicFrameChg chg="add del mod modGraphic">
          <ac:chgData name="Lauren Martin" userId="S::lmartin@communityactionpartnership.com::582445f7-61c1-42dd-827b-49218c7c41d0" providerId="AD" clId="Web-{F647CBC0-54A7-2A67-99E2-922A09F10C5B}" dt="2020-06-18T16:03:38.968" v="217"/>
          <ac:graphicFrameMkLst>
            <pc:docMk/>
            <pc:sldMk cId="1930920984" sldId="436"/>
            <ac:graphicFrameMk id="7" creationId="{20214B4A-08DC-4ACA-8887-F10FECAB3EAD}"/>
          </ac:graphicFrameMkLst>
        </pc:graphicFrameChg>
        <pc:graphicFrameChg chg="add mod modGraphic">
          <ac:chgData name="Lauren Martin" userId="S::lmartin@communityactionpartnership.com::582445f7-61c1-42dd-827b-49218c7c41d0" providerId="AD" clId="Web-{F647CBC0-54A7-2A67-99E2-922A09F10C5B}" dt="2020-06-18T17:14:50.283" v="1943" actId="1076"/>
          <ac:graphicFrameMkLst>
            <pc:docMk/>
            <pc:sldMk cId="1930920984" sldId="436"/>
            <ac:graphicFrameMk id="8" creationId="{FA5A7625-D8A8-44DC-8293-458CC7E61D96}"/>
          </ac:graphicFrameMkLst>
        </pc:graphicFrameChg>
        <pc:graphicFrameChg chg="add del mod modGraphic">
          <ac:chgData name="Lauren Martin" userId="S::lmartin@communityactionpartnership.com::582445f7-61c1-42dd-827b-49218c7c41d0" providerId="AD" clId="Web-{F647CBC0-54A7-2A67-99E2-922A09F10C5B}" dt="2020-06-18T16:03:59.359" v="219"/>
          <ac:graphicFrameMkLst>
            <pc:docMk/>
            <pc:sldMk cId="1930920984" sldId="436"/>
            <ac:graphicFrameMk id="28" creationId="{BFE07594-ED86-47C4-A096-D87902201BE1}"/>
          </ac:graphicFrameMkLst>
        </pc:graphicFrameChg>
      </pc:sldChg>
      <pc:sldChg chg="modSp">
        <pc:chgData name="Lauren Martin" userId="S::lmartin@communityactionpartnership.com::582445f7-61c1-42dd-827b-49218c7c41d0" providerId="AD" clId="Web-{F647CBC0-54A7-2A67-99E2-922A09F10C5B}" dt="2020-06-18T14:10:05.046" v="4" actId="20577"/>
        <pc:sldMkLst>
          <pc:docMk/>
          <pc:sldMk cId="2952118278" sldId="446"/>
        </pc:sldMkLst>
        <pc:spChg chg="mod">
          <ac:chgData name="Lauren Martin" userId="S::lmartin@communityactionpartnership.com::582445f7-61c1-42dd-827b-49218c7c41d0" providerId="AD" clId="Web-{F647CBC0-54A7-2A67-99E2-922A09F10C5B}" dt="2020-06-18T14:10:05.046" v="4" actId="20577"/>
          <ac:spMkLst>
            <pc:docMk/>
            <pc:sldMk cId="2952118278" sldId="446"/>
            <ac:spMk id="3" creationId="{00000000-0000-0000-0000-000000000000}"/>
          </ac:spMkLst>
        </pc:spChg>
      </pc:sldChg>
      <pc:sldChg chg="addSp delSp modSp">
        <pc:chgData name="Lauren Martin" userId="S::lmartin@communityactionpartnership.com::582445f7-61c1-42dd-827b-49218c7c41d0" providerId="AD" clId="Web-{F647CBC0-54A7-2A67-99E2-922A09F10C5B}" dt="2020-06-18T16:51:45.934" v="1246" actId="1076"/>
        <pc:sldMkLst>
          <pc:docMk/>
          <pc:sldMk cId="4215580847" sldId="467"/>
        </pc:sldMkLst>
        <pc:spChg chg="del mod">
          <ac:chgData name="Lauren Martin" userId="S::lmartin@communityactionpartnership.com::582445f7-61c1-42dd-827b-49218c7c41d0" providerId="AD" clId="Web-{F647CBC0-54A7-2A67-99E2-922A09F10C5B}" dt="2020-06-18T16:42:50.530" v="1125"/>
          <ac:spMkLst>
            <pc:docMk/>
            <pc:sldMk cId="4215580847" sldId="467"/>
            <ac:spMk id="3" creationId="{00000000-0000-0000-0000-000000000000}"/>
          </ac:spMkLst>
        </pc:spChg>
        <pc:spChg chg="add mod">
          <ac:chgData name="Lauren Martin" userId="S::lmartin@communityactionpartnership.com::582445f7-61c1-42dd-827b-49218c7c41d0" providerId="AD" clId="Web-{F647CBC0-54A7-2A67-99E2-922A09F10C5B}" dt="2020-06-18T16:44:25.252" v="1197" actId="1076"/>
          <ac:spMkLst>
            <pc:docMk/>
            <pc:sldMk cId="4215580847" sldId="467"/>
            <ac:spMk id="4" creationId="{97B55234-64BF-4C3C-B17B-CCAB1BE5D5A1}"/>
          </ac:spMkLst>
        </pc:spChg>
        <pc:picChg chg="add mod">
          <ac:chgData name="Lauren Martin" userId="S::lmartin@communityactionpartnership.com::582445f7-61c1-42dd-827b-49218c7c41d0" providerId="AD" clId="Web-{F647CBC0-54A7-2A67-99E2-922A09F10C5B}" dt="2020-06-18T16:49:26.212" v="1228" actId="1076"/>
          <ac:picMkLst>
            <pc:docMk/>
            <pc:sldMk cId="4215580847" sldId="467"/>
            <ac:picMk id="5" creationId="{3F067715-EC32-47E3-973D-4E30514E6571}"/>
          </ac:picMkLst>
        </pc:picChg>
        <pc:picChg chg="add mod ord">
          <ac:chgData name="Lauren Martin" userId="S::lmartin@communityactionpartnership.com::582445f7-61c1-42dd-827b-49218c7c41d0" providerId="AD" clId="Web-{F647CBC0-54A7-2A67-99E2-922A09F10C5B}" dt="2020-06-18T16:49:33.353" v="1230" actId="1076"/>
          <ac:picMkLst>
            <pc:docMk/>
            <pc:sldMk cId="4215580847" sldId="467"/>
            <ac:picMk id="6" creationId="{A2BE5F87-564F-4664-8D95-900CEB220584}"/>
          </ac:picMkLst>
        </pc:picChg>
        <pc:picChg chg="add mod ord">
          <ac:chgData name="Lauren Martin" userId="S::lmartin@communityactionpartnership.com::582445f7-61c1-42dd-827b-49218c7c41d0" providerId="AD" clId="Web-{F647CBC0-54A7-2A67-99E2-922A09F10C5B}" dt="2020-06-18T16:49:15.305" v="1225" actId="1076"/>
          <ac:picMkLst>
            <pc:docMk/>
            <pc:sldMk cId="4215580847" sldId="467"/>
            <ac:picMk id="7" creationId="{4FC184F3-5070-4A50-93B2-741890D85AE1}"/>
          </ac:picMkLst>
        </pc:picChg>
        <pc:picChg chg="add del mod">
          <ac:chgData name="Lauren Martin" userId="S::lmartin@communityactionpartnership.com::582445f7-61c1-42dd-827b-49218c7c41d0" providerId="AD" clId="Web-{F647CBC0-54A7-2A67-99E2-922A09F10C5B}" dt="2020-06-18T16:49:50.884" v="1233"/>
          <ac:picMkLst>
            <pc:docMk/>
            <pc:sldMk cId="4215580847" sldId="467"/>
            <ac:picMk id="8" creationId="{81992D3F-80DE-453C-8D3A-BD671E3BD59A}"/>
          </ac:picMkLst>
        </pc:picChg>
        <pc:picChg chg="add mod">
          <ac:chgData name="Lauren Martin" userId="S::lmartin@communityactionpartnership.com::582445f7-61c1-42dd-827b-49218c7c41d0" providerId="AD" clId="Web-{F647CBC0-54A7-2A67-99E2-922A09F10C5B}" dt="2020-06-18T16:51:45.934" v="1246" actId="1076"/>
          <ac:picMkLst>
            <pc:docMk/>
            <pc:sldMk cId="4215580847" sldId="467"/>
            <ac:picMk id="9" creationId="{47EFF910-4A33-4881-BA42-2DAE1CE169E6}"/>
          </ac:picMkLst>
        </pc:picChg>
        <pc:picChg chg="add mod">
          <ac:chgData name="Lauren Martin" userId="S::lmartin@communityactionpartnership.com::582445f7-61c1-42dd-827b-49218c7c41d0" providerId="AD" clId="Web-{F647CBC0-54A7-2A67-99E2-922A09F10C5B}" dt="2020-06-18T16:51:32.371" v="1245" actId="1076"/>
          <ac:picMkLst>
            <pc:docMk/>
            <pc:sldMk cId="4215580847" sldId="467"/>
            <ac:picMk id="10" creationId="{30789945-758E-40BD-841F-93DD401E752C}"/>
          </ac:picMkLst>
        </pc:picChg>
        <pc:picChg chg="add del mod">
          <ac:chgData name="Lauren Martin" userId="S::lmartin@communityactionpartnership.com::582445f7-61c1-42dd-827b-49218c7c41d0" providerId="AD" clId="Web-{F647CBC0-54A7-2A67-99E2-922A09F10C5B}" dt="2020-06-18T16:51:05.230" v="1241"/>
          <ac:picMkLst>
            <pc:docMk/>
            <pc:sldMk cId="4215580847" sldId="467"/>
            <ac:picMk id="11" creationId="{79957BD3-761C-4B9F-81AF-A5318C3BD746}"/>
          </ac:picMkLst>
        </pc:picChg>
        <pc:picChg chg="add mod">
          <ac:chgData name="Lauren Martin" userId="S::lmartin@communityactionpartnership.com::582445f7-61c1-42dd-827b-49218c7c41d0" providerId="AD" clId="Web-{F647CBC0-54A7-2A67-99E2-922A09F10C5B}" dt="2020-06-18T16:51:30.309" v="1244" actId="14100"/>
          <ac:picMkLst>
            <pc:docMk/>
            <pc:sldMk cId="4215580847" sldId="467"/>
            <ac:picMk id="12" creationId="{CDF73359-B47A-4DDD-8635-714B8DCF00E8}"/>
          </ac:picMkLst>
        </pc:picChg>
      </pc:sldChg>
      <pc:sldChg chg="addSp modSp">
        <pc:chgData name="Lauren Martin" userId="S::lmartin@communityactionpartnership.com::582445f7-61c1-42dd-827b-49218c7c41d0" providerId="AD" clId="Web-{F647CBC0-54A7-2A67-99E2-922A09F10C5B}" dt="2020-06-18T16:34:48.001" v="970" actId="1076"/>
        <pc:sldMkLst>
          <pc:docMk/>
          <pc:sldMk cId="839464847" sldId="468"/>
        </pc:sldMkLst>
        <pc:spChg chg="mod">
          <ac:chgData name="Lauren Martin" userId="S::lmartin@communityactionpartnership.com::582445f7-61c1-42dd-827b-49218c7c41d0" providerId="AD" clId="Web-{F647CBC0-54A7-2A67-99E2-922A09F10C5B}" dt="2020-06-18T16:33:42.516" v="955" actId="20577"/>
          <ac:spMkLst>
            <pc:docMk/>
            <pc:sldMk cId="839464847" sldId="468"/>
            <ac:spMk id="4" creationId="{A9B10D75-46F9-4347-9EFE-6C2A26F1B919}"/>
          </ac:spMkLst>
        </pc:spChg>
        <pc:grpChg chg="add mod">
          <ac:chgData name="Lauren Martin" userId="S::lmartin@communityactionpartnership.com::582445f7-61c1-42dd-827b-49218c7c41d0" providerId="AD" clId="Web-{F647CBC0-54A7-2A67-99E2-922A09F10C5B}" dt="2020-06-18T16:34:48.001" v="970" actId="1076"/>
          <ac:grpSpMkLst>
            <pc:docMk/>
            <pc:sldMk cId="839464847" sldId="468"/>
            <ac:grpSpMk id="6" creationId="{9BCCB8BA-7F36-43F7-A445-4B09DCB51DBB}"/>
          </ac:grpSpMkLst>
        </pc:grpChg>
      </pc:sldChg>
      <pc:sldChg chg="modSp mod modClrScheme chgLayout">
        <pc:chgData name="Lauren Martin" userId="S::lmartin@communityactionpartnership.com::582445f7-61c1-42dd-827b-49218c7c41d0" providerId="AD" clId="Web-{F647CBC0-54A7-2A67-99E2-922A09F10C5B}" dt="2020-06-18T17:09:44.228" v="1849" actId="1076"/>
        <pc:sldMkLst>
          <pc:docMk/>
          <pc:sldMk cId="2638428136" sldId="475"/>
        </pc:sldMkLst>
        <pc:spChg chg="mod">
          <ac:chgData name="Lauren Martin" userId="S::lmartin@communityactionpartnership.com::582445f7-61c1-42dd-827b-49218c7c41d0" providerId="AD" clId="Web-{F647CBC0-54A7-2A67-99E2-922A09F10C5B}" dt="2020-06-18T14:37:50.731" v="47" actId="20577"/>
          <ac:spMkLst>
            <pc:docMk/>
            <pc:sldMk cId="2638428136" sldId="475"/>
            <ac:spMk id="2" creationId="{00000000-0000-0000-0000-000000000000}"/>
          </ac:spMkLst>
        </pc:spChg>
        <pc:spChg chg="mod">
          <ac:chgData name="Lauren Martin" userId="S::lmartin@communityactionpartnership.com::582445f7-61c1-42dd-827b-49218c7c41d0" providerId="AD" clId="Web-{F647CBC0-54A7-2A67-99E2-922A09F10C5B}" dt="2020-06-18T17:09:44.228" v="1849" actId="1076"/>
          <ac:spMkLst>
            <pc:docMk/>
            <pc:sldMk cId="2638428136" sldId="475"/>
            <ac:spMk id="3" creationId="{00000000-0000-0000-0000-000000000000}"/>
          </ac:spMkLst>
        </pc:spChg>
        <pc:picChg chg="mod">
          <ac:chgData name="Lauren Martin" userId="S::lmartin@communityactionpartnership.com::582445f7-61c1-42dd-827b-49218c7c41d0" providerId="AD" clId="Web-{F647CBC0-54A7-2A67-99E2-922A09F10C5B}" dt="2020-06-18T17:08:01.741" v="1784" actId="1076"/>
          <ac:picMkLst>
            <pc:docMk/>
            <pc:sldMk cId="2638428136" sldId="475"/>
            <ac:picMk id="4" creationId="{098635A7-1F4C-4121-AEF8-EB4E6DE8876A}"/>
          </ac:picMkLst>
        </pc:picChg>
      </pc:sldChg>
      <pc:sldChg chg="addSp delSp modSp mod modClrScheme chgLayout">
        <pc:chgData name="Lauren Martin" userId="S::lmartin@communityactionpartnership.com::582445f7-61c1-42dd-827b-49218c7c41d0" providerId="AD" clId="Web-{F647CBC0-54A7-2A67-99E2-922A09F10C5B}" dt="2020-06-18T17:10:43.527" v="1855" actId="1076"/>
        <pc:sldMkLst>
          <pc:docMk/>
          <pc:sldMk cId="152030248" sldId="476"/>
        </pc:sldMkLst>
        <pc:spChg chg="mod">
          <ac:chgData name="Lauren Martin" userId="S::lmartin@communityactionpartnership.com::582445f7-61c1-42dd-827b-49218c7c41d0" providerId="AD" clId="Web-{F647CBC0-54A7-2A67-99E2-922A09F10C5B}" dt="2020-06-18T17:02:21.185" v="1501"/>
          <ac:spMkLst>
            <pc:docMk/>
            <pc:sldMk cId="152030248" sldId="476"/>
            <ac:spMk id="2" creationId="{00000000-0000-0000-0000-000000000000}"/>
          </ac:spMkLst>
        </pc:spChg>
        <pc:spChg chg="mod ord">
          <ac:chgData name="Lauren Martin" userId="S::lmartin@communityactionpartnership.com::582445f7-61c1-42dd-827b-49218c7c41d0" providerId="AD" clId="Web-{F647CBC0-54A7-2A67-99E2-922A09F10C5B}" dt="2020-06-18T17:10:34.980" v="1853" actId="14100"/>
          <ac:spMkLst>
            <pc:docMk/>
            <pc:sldMk cId="152030248" sldId="476"/>
            <ac:spMk id="3" creationId="{00000000-0000-0000-0000-000000000000}"/>
          </ac:spMkLst>
        </pc:spChg>
        <pc:spChg chg="add del mod">
          <ac:chgData name="Lauren Martin" userId="S::lmartin@communityactionpartnership.com::582445f7-61c1-42dd-827b-49218c7c41d0" providerId="AD" clId="Web-{F647CBC0-54A7-2A67-99E2-922A09F10C5B}" dt="2020-06-18T17:02:25.218" v="1502"/>
          <ac:spMkLst>
            <pc:docMk/>
            <pc:sldMk cId="152030248" sldId="476"/>
            <ac:spMk id="9" creationId="{98FAA8C8-A45C-4143-8674-F299FAF42EFE}"/>
          </ac:spMkLst>
        </pc:spChg>
        <pc:spChg chg="add del mod">
          <ac:chgData name="Lauren Martin" userId="S::lmartin@communityactionpartnership.com::582445f7-61c1-42dd-827b-49218c7c41d0" providerId="AD" clId="Web-{F647CBC0-54A7-2A67-99E2-922A09F10C5B}" dt="2020-06-18T17:02:28.264" v="1503"/>
          <ac:spMkLst>
            <pc:docMk/>
            <pc:sldMk cId="152030248" sldId="476"/>
            <ac:spMk id="11" creationId="{97DA4ECB-D7B7-43D9-BDC8-3E5619DEB01D}"/>
          </ac:spMkLst>
        </pc:spChg>
        <pc:graphicFrameChg chg="add del mod modGraphic">
          <ac:chgData name="Lauren Martin" userId="S::lmartin@communityactionpartnership.com::582445f7-61c1-42dd-827b-49218c7c41d0" providerId="AD" clId="Web-{F647CBC0-54A7-2A67-99E2-922A09F10C5B}" dt="2020-06-18T15:01:38.579" v="58"/>
          <ac:graphicFrameMkLst>
            <pc:docMk/>
            <pc:sldMk cId="152030248" sldId="476"/>
            <ac:graphicFrameMk id="4" creationId="{FB0CC115-9CDB-442A-8DAB-1CA02FB1DCBF}"/>
          </ac:graphicFrameMkLst>
        </pc:graphicFrameChg>
        <pc:picChg chg="add mod">
          <ac:chgData name="Lauren Martin" userId="S::lmartin@communityactionpartnership.com::582445f7-61c1-42dd-827b-49218c7c41d0" providerId="AD" clId="Web-{F647CBC0-54A7-2A67-99E2-922A09F10C5B}" dt="2020-06-18T17:10:43.527" v="1855" actId="1076"/>
          <ac:picMkLst>
            <pc:docMk/>
            <pc:sldMk cId="152030248" sldId="476"/>
            <ac:picMk id="4" creationId="{2F199D07-9E74-4731-BF9D-45ECC6071944}"/>
          </ac:picMkLst>
        </pc:picChg>
      </pc:sldChg>
      <pc:sldChg chg="addSp delSp modSp">
        <pc:chgData name="Lauren Martin" userId="S::lmartin@communityactionpartnership.com::582445f7-61c1-42dd-827b-49218c7c41d0" providerId="AD" clId="Web-{F647CBC0-54A7-2A67-99E2-922A09F10C5B}" dt="2020-06-18T16:33:11.717" v="936" actId="20577"/>
        <pc:sldMkLst>
          <pc:docMk/>
          <pc:sldMk cId="4153909530" sldId="479"/>
        </pc:sldMkLst>
        <pc:spChg chg="add del mod">
          <ac:chgData name="Lauren Martin" userId="S::lmartin@communityactionpartnership.com::582445f7-61c1-42dd-827b-49218c7c41d0" providerId="AD" clId="Web-{F647CBC0-54A7-2A67-99E2-922A09F10C5B}" dt="2020-06-18T16:32:37.342" v="916"/>
          <ac:spMkLst>
            <pc:docMk/>
            <pc:sldMk cId="4153909530" sldId="479"/>
            <ac:spMk id="4" creationId="{D498BD49-6784-466C-A6B3-42AECE4F68EF}"/>
          </ac:spMkLst>
        </pc:spChg>
        <pc:spChg chg="mod">
          <ac:chgData name="Lauren Martin" userId="S::lmartin@communityactionpartnership.com::582445f7-61c1-42dd-827b-49218c7c41d0" providerId="AD" clId="Web-{F647CBC0-54A7-2A67-99E2-922A09F10C5B}" dt="2020-06-18T16:33:11.717" v="936" actId="20577"/>
          <ac:spMkLst>
            <pc:docMk/>
            <pc:sldMk cId="4153909530" sldId="479"/>
            <ac:spMk id="6" creationId="{D1F300B8-5E17-4609-99A6-5E1975A51E7A}"/>
          </ac:spMkLst>
        </pc:spChg>
        <pc:grpChg chg="add">
          <ac:chgData name="Lauren Martin" userId="S::lmartin@communityactionpartnership.com::582445f7-61c1-42dd-827b-49218c7c41d0" providerId="AD" clId="Web-{F647CBC0-54A7-2A67-99E2-922A09F10C5B}" dt="2020-06-18T16:32:47.170" v="917"/>
          <ac:grpSpMkLst>
            <pc:docMk/>
            <pc:sldMk cId="4153909530" sldId="479"/>
            <ac:grpSpMk id="8" creationId="{0F100DE0-3D0A-4BD0-BFF0-2D11D4CE8922}"/>
          </ac:grpSpMkLst>
        </pc:grpChg>
      </pc:sldChg>
      <pc:sldChg chg="addSp modSp">
        <pc:chgData name="Lauren Martin" userId="S::lmartin@communityactionpartnership.com::582445f7-61c1-42dd-827b-49218c7c41d0" providerId="AD" clId="Web-{F647CBC0-54A7-2A67-99E2-922A09F10C5B}" dt="2020-06-18T16:31:40.559" v="894" actId="1076"/>
        <pc:sldMkLst>
          <pc:docMk/>
          <pc:sldMk cId="696728846" sldId="481"/>
        </pc:sldMkLst>
        <pc:spChg chg="mod">
          <ac:chgData name="Lauren Martin" userId="S::lmartin@communityactionpartnership.com::582445f7-61c1-42dd-827b-49218c7c41d0" providerId="AD" clId="Web-{F647CBC0-54A7-2A67-99E2-922A09F10C5B}" dt="2020-06-18T16:28:23.741" v="805" actId="1076"/>
          <ac:spMkLst>
            <pc:docMk/>
            <pc:sldMk cId="696728846" sldId="481"/>
            <ac:spMk id="2" creationId="{464396ED-D9F6-4B37-A90A-08A262FB6810}"/>
          </ac:spMkLst>
        </pc:spChg>
        <pc:spChg chg="mod">
          <ac:chgData name="Lauren Martin" userId="S::lmartin@communityactionpartnership.com::582445f7-61c1-42dd-827b-49218c7c41d0" providerId="AD" clId="Web-{F647CBC0-54A7-2A67-99E2-922A09F10C5B}" dt="2020-06-18T16:28:20.991" v="804" actId="1076"/>
          <ac:spMkLst>
            <pc:docMk/>
            <pc:sldMk cId="696728846" sldId="481"/>
            <ac:spMk id="3" creationId="{D51F5FF8-2F38-4656-9FD8-80C98BCB5CFB}"/>
          </ac:spMkLst>
        </pc:spChg>
        <pc:spChg chg="add mod">
          <ac:chgData name="Lauren Martin" userId="S::lmartin@communityactionpartnership.com::582445f7-61c1-42dd-827b-49218c7c41d0" providerId="AD" clId="Web-{F647CBC0-54A7-2A67-99E2-922A09F10C5B}" dt="2020-06-18T16:31:22.871" v="892" actId="1076"/>
          <ac:spMkLst>
            <pc:docMk/>
            <pc:sldMk cId="696728846" sldId="481"/>
            <ac:spMk id="4" creationId="{85157958-65E3-4A3A-ADD1-07B1C7F7FC29}"/>
          </ac:spMkLst>
        </pc:spChg>
        <pc:grpChg chg="add mod">
          <ac:chgData name="Lauren Martin" userId="S::lmartin@communityactionpartnership.com::582445f7-61c1-42dd-827b-49218c7c41d0" providerId="AD" clId="Web-{F647CBC0-54A7-2A67-99E2-922A09F10C5B}" dt="2020-06-18T16:31:40.559" v="894" actId="1076"/>
          <ac:grpSpMkLst>
            <pc:docMk/>
            <pc:sldMk cId="696728846" sldId="481"/>
            <ac:grpSpMk id="6" creationId="{72245003-8274-4F73-BBE3-B4EECE3CED75}"/>
          </ac:grpSpMkLst>
        </pc:grpChg>
        <pc:picChg chg="add mod">
          <ac:chgData name="Lauren Martin" userId="S::lmartin@communityactionpartnership.com::582445f7-61c1-42dd-827b-49218c7c41d0" providerId="AD" clId="Web-{F647CBC0-54A7-2A67-99E2-922A09F10C5B}" dt="2020-06-18T16:28:31.804" v="806"/>
          <ac:picMkLst>
            <pc:docMk/>
            <pc:sldMk cId="696728846" sldId="481"/>
            <ac:picMk id="5" creationId="{21B9DE04-EF78-4199-95A7-EF9FC35FFDDC}"/>
          </ac:picMkLst>
        </pc:picChg>
      </pc:sldChg>
      <pc:sldChg chg="addSp modSp">
        <pc:chgData name="Lauren Martin" userId="S::lmartin@communityactionpartnership.com::582445f7-61c1-42dd-827b-49218c7c41d0" providerId="AD" clId="Web-{F647CBC0-54A7-2A67-99E2-922A09F10C5B}" dt="2020-06-18T14:31:09.967" v="25"/>
        <pc:sldMkLst>
          <pc:docMk/>
          <pc:sldMk cId="2853198490" sldId="491"/>
        </pc:sldMkLst>
        <pc:spChg chg="mod">
          <ac:chgData name="Lauren Martin" userId="S::lmartin@communityactionpartnership.com::582445f7-61c1-42dd-827b-49218c7c41d0" providerId="AD" clId="Web-{F647CBC0-54A7-2A67-99E2-922A09F10C5B}" dt="2020-06-18T14:21:11.961" v="8" actId="14100"/>
          <ac:spMkLst>
            <pc:docMk/>
            <pc:sldMk cId="2853198490" sldId="491"/>
            <ac:spMk id="3" creationId="{21231FD8-9CF1-4796-967C-83B30CB1A910}"/>
          </ac:spMkLst>
        </pc:spChg>
        <pc:picChg chg="add mod">
          <ac:chgData name="Lauren Martin" userId="S::lmartin@communityactionpartnership.com::582445f7-61c1-42dd-827b-49218c7c41d0" providerId="AD" clId="Web-{F647CBC0-54A7-2A67-99E2-922A09F10C5B}" dt="2020-06-18T14:31:09.967" v="25"/>
          <ac:picMkLst>
            <pc:docMk/>
            <pc:sldMk cId="2853198490" sldId="491"/>
            <ac:picMk id="4" creationId="{DB13B1F2-297F-4B78-9CCD-AB6DA163528D}"/>
          </ac:picMkLst>
        </pc:picChg>
      </pc:sldChg>
      <pc:sldChg chg="addSp delSp modSp mod modClrScheme chgLayout">
        <pc:chgData name="Lauren Martin" userId="S::lmartin@communityactionpartnership.com::582445f7-61c1-42dd-827b-49218c7c41d0" providerId="AD" clId="Web-{F647CBC0-54A7-2A67-99E2-922A09F10C5B}" dt="2020-06-18T14:30:49.309" v="22"/>
        <pc:sldMkLst>
          <pc:docMk/>
          <pc:sldMk cId="1812315202" sldId="494"/>
        </pc:sldMkLst>
        <pc:spChg chg="mod">
          <ac:chgData name="Lauren Martin" userId="S::lmartin@communityactionpartnership.com::582445f7-61c1-42dd-827b-49218c7c41d0" providerId="AD" clId="Web-{F647CBC0-54A7-2A67-99E2-922A09F10C5B}" dt="2020-06-18T14:30:49.309" v="22"/>
          <ac:spMkLst>
            <pc:docMk/>
            <pc:sldMk cId="1812315202" sldId="494"/>
            <ac:spMk id="2" creationId="{9A9ED409-1CF5-4317-AE30-32431932B67E}"/>
          </ac:spMkLst>
        </pc:spChg>
        <pc:spChg chg="add del">
          <ac:chgData name="Lauren Martin" userId="S::lmartin@communityactionpartnership.com::582445f7-61c1-42dd-827b-49218c7c41d0" providerId="AD" clId="Web-{F647CBC0-54A7-2A67-99E2-922A09F10C5B}" dt="2020-06-18T14:30:49.309" v="22"/>
          <ac:spMkLst>
            <pc:docMk/>
            <pc:sldMk cId="1812315202" sldId="494"/>
            <ac:spMk id="3" creationId="{C04CFFA4-9083-4342-864B-60E5267EA5F4}"/>
          </ac:spMkLst>
        </pc:spChg>
        <pc:graphicFrameChg chg="add del mod modGraphic">
          <ac:chgData name="Lauren Martin" userId="S::lmartin@communityactionpartnership.com::582445f7-61c1-42dd-827b-49218c7c41d0" providerId="AD" clId="Web-{F647CBC0-54A7-2A67-99E2-922A09F10C5B}" dt="2020-06-18T14:30:49.309" v="22"/>
          <ac:graphicFrameMkLst>
            <pc:docMk/>
            <pc:sldMk cId="1812315202" sldId="494"/>
            <ac:graphicFrameMk id="5" creationId="{FB12D378-BA30-4B64-B9FC-C97458DCC8F9}"/>
          </ac:graphicFrameMkLst>
        </pc:graphicFrameChg>
      </pc:sldChg>
      <pc:sldChg chg="new del">
        <pc:chgData name="Lauren Martin" userId="S::lmartin@communityactionpartnership.com::582445f7-61c1-42dd-827b-49218c7c41d0" providerId="AD" clId="Web-{F647CBC0-54A7-2A67-99E2-922A09F10C5B}" dt="2020-06-18T14:21:05.976" v="7"/>
        <pc:sldMkLst>
          <pc:docMk/>
          <pc:sldMk cId="163916995" sldId="495"/>
        </pc:sldMkLst>
      </pc:sldChg>
    </pc:docChg>
  </pc:docChgLst>
  <pc:docChgLst>
    <pc:chgData name="Ryan Gelman" userId="S::rgelman@communityactionpartnership.com::06eaa596-3e3a-4ee4-8f4f-1c7d9ace02de" providerId="AD" clId="Web-{8FAA8605-4962-2B52-ABB7-DECD4872D6B6}"/>
    <pc:docChg chg="delSld modSld sldOrd">
      <pc:chgData name="Ryan Gelman" userId="S::rgelman@communityactionpartnership.com::06eaa596-3e3a-4ee4-8f4f-1c7d9ace02de" providerId="AD" clId="Web-{8FAA8605-4962-2B52-ABB7-DECD4872D6B6}" dt="2020-06-18T15:41:47.363" v="214" actId="20577"/>
      <pc:docMkLst>
        <pc:docMk/>
      </pc:docMkLst>
      <pc:sldChg chg="modSp">
        <pc:chgData name="Ryan Gelman" userId="S::rgelman@communityactionpartnership.com::06eaa596-3e3a-4ee4-8f4f-1c7d9ace02de" providerId="AD" clId="Web-{8FAA8605-4962-2B52-ABB7-DECD4872D6B6}" dt="2020-06-18T15:19:08.478" v="203" actId="14100"/>
        <pc:sldMkLst>
          <pc:docMk/>
          <pc:sldMk cId="4215580847" sldId="467"/>
        </pc:sldMkLst>
        <pc:spChg chg="mod">
          <ac:chgData name="Ryan Gelman" userId="S::rgelman@communityactionpartnership.com::06eaa596-3e3a-4ee4-8f4f-1c7d9ace02de" providerId="AD" clId="Web-{8FAA8605-4962-2B52-ABB7-DECD4872D6B6}" dt="2020-06-18T15:15:40.021" v="120" actId="20577"/>
          <ac:spMkLst>
            <pc:docMk/>
            <pc:sldMk cId="4215580847" sldId="467"/>
            <ac:spMk id="2" creationId="{00000000-0000-0000-0000-000000000000}"/>
          </ac:spMkLst>
        </pc:spChg>
        <pc:spChg chg="mod">
          <ac:chgData name="Ryan Gelman" userId="S::rgelman@communityactionpartnership.com::06eaa596-3e3a-4ee4-8f4f-1c7d9ace02de" providerId="AD" clId="Web-{8FAA8605-4962-2B52-ABB7-DECD4872D6B6}" dt="2020-06-18T15:19:08.478" v="203" actId="14100"/>
          <ac:spMkLst>
            <pc:docMk/>
            <pc:sldMk cId="4215580847" sldId="467"/>
            <ac:spMk id="3" creationId="{00000000-0000-0000-0000-000000000000}"/>
          </ac:spMkLst>
        </pc:spChg>
      </pc:sldChg>
      <pc:sldChg chg="modSp">
        <pc:chgData name="Ryan Gelman" userId="S::rgelman@communityactionpartnership.com::06eaa596-3e3a-4ee4-8f4f-1c7d9ace02de" providerId="AD" clId="Web-{8FAA8605-4962-2B52-ABB7-DECD4872D6B6}" dt="2020-06-18T15:41:47.363" v="213" actId="20577"/>
        <pc:sldMkLst>
          <pc:docMk/>
          <pc:sldMk cId="1199503187" sldId="477"/>
        </pc:sldMkLst>
        <pc:spChg chg="mod">
          <ac:chgData name="Ryan Gelman" userId="S::rgelman@communityactionpartnership.com::06eaa596-3e3a-4ee4-8f4f-1c7d9ace02de" providerId="AD" clId="Web-{8FAA8605-4962-2B52-ABB7-DECD4872D6B6}" dt="2020-06-18T15:41:47.363" v="213" actId="20577"/>
          <ac:spMkLst>
            <pc:docMk/>
            <pc:sldMk cId="1199503187" sldId="477"/>
            <ac:spMk id="4" creationId="{CCFFA885-A6B2-4B75-AF86-B64B883866AF}"/>
          </ac:spMkLst>
        </pc:spChg>
      </pc:sldChg>
      <pc:sldChg chg="modSp">
        <pc:chgData name="Ryan Gelman" userId="S::rgelman@communityactionpartnership.com::06eaa596-3e3a-4ee4-8f4f-1c7d9ace02de" providerId="AD" clId="Web-{8FAA8605-4962-2B52-ABB7-DECD4872D6B6}" dt="2020-06-18T15:06:54.296" v="4" actId="20577"/>
        <pc:sldMkLst>
          <pc:docMk/>
          <pc:sldMk cId="1366719838" sldId="484"/>
        </pc:sldMkLst>
        <pc:spChg chg="mod">
          <ac:chgData name="Ryan Gelman" userId="S::rgelman@communityactionpartnership.com::06eaa596-3e3a-4ee4-8f4f-1c7d9ace02de" providerId="AD" clId="Web-{8FAA8605-4962-2B52-ABB7-DECD4872D6B6}" dt="2020-06-18T15:06:54.296" v="4" actId="20577"/>
          <ac:spMkLst>
            <pc:docMk/>
            <pc:sldMk cId="1366719838" sldId="484"/>
            <ac:spMk id="2" creationId="{9A9ED409-1CF5-4317-AE30-32431932B67E}"/>
          </ac:spMkLst>
        </pc:spChg>
      </pc:sldChg>
      <pc:sldChg chg="ord">
        <pc:chgData name="Ryan Gelman" userId="S::rgelman@communityactionpartnership.com::06eaa596-3e3a-4ee4-8f4f-1c7d9ace02de" providerId="AD" clId="Web-{8FAA8605-4962-2B52-ABB7-DECD4872D6B6}" dt="2020-06-18T15:19:39.915" v="205"/>
        <pc:sldMkLst>
          <pc:docMk/>
          <pc:sldMk cId="1053966670" sldId="487"/>
        </pc:sldMkLst>
      </pc:sldChg>
      <pc:sldChg chg="del">
        <pc:chgData name="Ryan Gelman" userId="S::rgelman@communityactionpartnership.com::06eaa596-3e3a-4ee4-8f4f-1c7d9ace02de" providerId="AD" clId="Web-{8FAA8605-4962-2B52-ABB7-DECD4872D6B6}" dt="2020-06-18T15:19:25.603" v="204"/>
        <pc:sldMkLst>
          <pc:docMk/>
          <pc:sldMk cId="3534582331" sldId="489"/>
        </pc:sldMkLst>
      </pc:sldChg>
      <pc:sldChg chg="modSp">
        <pc:chgData name="Ryan Gelman" userId="S::rgelman@communityactionpartnership.com::06eaa596-3e3a-4ee4-8f4f-1c7d9ace02de" providerId="AD" clId="Web-{8FAA8605-4962-2B52-ABB7-DECD4872D6B6}" dt="2020-06-18T15:22:54.809" v="206" actId="1076"/>
        <pc:sldMkLst>
          <pc:docMk/>
          <pc:sldMk cId="1079749728" sldId="490"/>
        </pc:sldMkLst>
        <pc:picChg chg="mod">
          <ac:chgData name="Ryan Gelman" userId="S::rgelman@communityactionpartnership.com::06eaa596-3e3a-4ee4-8f4f-1c7d9ace02de" providerId="AD" clId="Web-{8FAA8605-4962-2B52-ABB7-DECD4872D6B6}" dt="2020-06-18T15:22:54.809" v="206" actId="1076"/>
          <ac:picMkLst>
            <pc:docMk/>
            <pc:sldMk cId="1079749728" sldId="490"/>
            <ac:picMk id="4" creationId="{00000000-0000-0000-0000-000000000000}"/>
          </ac:picMkLst>
        </pc:picChg>
      </pc:sldChg>
      <pc:sldChg chg="modSp">
        <pc:chgData name="Ryan Gelman" userId="S::rgelman@communityactionpartnership.com::06eaa596-3e3a-4ee4-8f4f-1c7d9ace02de" providerId="AD" clId="Web-{8FAA8605-4962-2B52-ABB7-DECD4872D6B6}" dt="2020-06-18T15:11:12.408" v="70" actId="20577"/>
        <pc:sldMkLst>
          <pc:docMk/>
          <pc:sldMk cId="1812315202" sldId="494"/>
        </pc:sldMkLst>
        <pc:spChg chg="mod">
          <ac:chgData name="Ryan Gelman" userId="S::rgelman@communityactionpartnership.com::06eaa596-3e3a-4ee4-8f4f-1c7d9ace02de" providerId="AD" clId="Web-{8FAA8605-4962-2B52-ABB7-DECD4872D6B6}" dt="2020-06-18T15:11:12.408" v="70" actId="20577"/>
          <ac:spMkLst>
            <pc:docMk/>
            <pc:sldMk cId="1812315202" sldId="494"/>
            <ac:spMk id="3" creationId="{C04CFFA4-9083-4342-864B-60E5267EA5F4}"/>
          </ac:spMkLst>
        </pc:spChg>
      </pc:sldChg>
    </pc:docChg>
  </pc:docChgLst>
  <pc:docChgLst>
    <pc:chgData name="Lindsay Marsh" userId="S::lmarsh@communityactionpartnership.com::4f27f713-5bab-4600-a46f-5f1fd8bf3786" providerId="AD" clId="Web-{A4AC4DFA-FD4C-95DE-A9E8-97FD8BFB6940}"/>
    <pc:docChg chg="delSld modSld">
      <pc:chgData name="Lindsay Marsh" userId="S::lmarsh@communityactionpartnership.com::4f27f713-5bab-4600-a46f-5f1fd8bf3786" providerId="AD" clId="Web-{A4AC4DFA-FD4C-95DE-A9E8-97FD8BFB6940}" dt="2020-06-18T07:28:45.711" v="3020"/>
      <pc:docMkLst>
        <pc:docMk/>
      </pc:docMkLst>
      <pc:sldChg chg="del">
        <pc:chgData name="Lindsay Marsh" userId="S::lmarsh@communityactionpartnership.com::4f27f713-5bab-4600-a46f-5f1fd8bf3786" providerId="AD" clId="Web-{A4AC4DFA-FD4C-95DE-A9E8-97FD8BFB6940}" dt="2020-06-18T07:23:39.528" v="2868"/>
        <pc:sldMkLst>
          <pc:docMk/>
          <pc:sldMk cId="2027192270" sldId="289"/>
        </pc:sldMkLst>
      </pc:sldChg>
      <pc:sldChg chg="modSp">
        <pc:chgData name="Lindsay Marsh" userId="S::lmarsh@communityactionpartnership.com::4f27f713-5bab-4600-a46f-5f1fd8bf3786" providerId="AD" clId="Web-{A4AC4DFA-FD4C-95DE-A9E8-97FD8BFB6940}" dt="2020-06-18T07:04:23.688" v="1344" actId="20577"/>
        <pc:sldMkLst>
          <pc:docMk/>
          <pc:sldMk cId="3218887221" sldId="317"/>
        </pc:sldMkLst>
        <pc:spChg chg="mod">
          <ac:chgData name="Lindsay Marsh" userId="S::lmarsh@communityactionpartnership.com::4f27f713-5bab-4600-a46f-5f1fd8bf3786" providerId="AD" clId="Web-{A4AC4DFA-FD4C-95DE-A9E8-97FD8BFB6940}" dt="2020-06-18T07:04:23.688" v="1344" actId="20577"/>
          <ac:spMkLst>
            <pc:docMk/>
            <pc:sldMk cId="3218887221" sldId="317"/>
            <ac:spMk id="6" creationId="{6D2F0E9C-920F-47EE-954F-8591D35A5CEB}"/>
          </ac:spMkLst>
        </pc:spChg>
        <pc:picChg chg="mod">
          <ac:chgData name="Lindsay Marsh" userId="S::lmarsh@communityactionpartnership.com::4f27f713-5bab-4600-a46f-5f1fd8bf3786" providerId="AD" clId="Web-{A4AC4DFA-FD4C-95DE-A9E8-97FD8BFB6940}" dt="2020-06-18T07:04:13.359" v="1341" actId="1076"/>
          <ac:picMkLst>
            <pc:docMk/>
            <pc:sldMk cId="3218887221" sldId="317"/>
            <ac:picMk id="4" creationId="{9011F6C1-80CE-4DAC-8305-74C21F1455A2}"/>
          </ac:picMkLst>
        </pc:picChg>
      </pc:sldChg>
      <pc:sldChg chg="del">
        <pc:chgData name="Lindsay Marsh" userId="S::lmarsh@communityactionpartnership.com::4f27f713-5bab-4600-a46f-5f1fd8bf3786" providerId="AD" clId="Web-{A4AC4DFA-FD4C-95DE-A9E8-97FD8BFB6940}" dt="2020-06-18T07:23:07.855" v="2862"/>
        <pc:sldMkLst>
          <pc:docMk/>
          <pc:sldMk cId="2248518388" sldId="368"/>
        </pc:sldMkLst>
      </pc:sldChg>
      <pc:sldChg chg="del">
        <pc:chgData name="Lindsay Marsh" userId="S::lmarsh@communityactionpartnership.com::4f27f713-5bab-4600-a46f-5f1fd8bf3786" providerId="AD" clId="Web-{A4AC4DFA-FD4C-95DE-A9E8-97FD8BFB6940}" dt="2020-06-18T07:23:31.746" v="2865"/>
        <pc:sldMkLst>
          <pc:docMk/>
          <pc:sldMk cId="1879531823" sldId="369"/>
        </pc:sldMkLst>
      </pc:sldChg>
      <pc:sldChg chg="modSp">
        <pc:chgData name="Lindsay Marsh" userId="S::lmarsh@communityactionpartnership.com::4f27f713-5bab-4600-a46f-5f1fd8bf3786" providerId="AD" clId="Web-{A4AC4DFA-FD4C-95DE-A9E8-97FD8BFB6940}" dt="2020-06-18T07:27:41.311" v="3019" actId="1076"/>
        <pc:sldMkLst>
          <pc:docMk/>
          <pc:sldMk cId="974484739" sldId="390"/>
        </pc:sldMkLst>
        <pc:spChg chg="mod">
          <ac:chgData name="Lindsay Marsh" userId="S::lmarsh@communityactionpartnership.com::4f27f713-5bab-4600-a46f-5f1fd8bf3786" providerId="AD" clId="Web-{A4AC4DFA-FD4C-95DE-A9E8-97FD8BFB6940}" dt="2020-06-18T07:27:41.311" v="3019" actId="1076"/>
          <ac:spMkLst>
            <pc:docMk/>
            <pc:sldMk cId="974484739" sldId="390"/>
            <ac:spMk id="3" creationId="{0925457B-3C67-477A-A82B-8BC67EB19666}"/>
          </ac:spMkLst>
        </pc:spChg>
      </pc:sldChg>
      <pc:sldChg chg="modSp">
        <pc:chgData name="Lindsay Marsh" userId="S::lmarsh@communityactionpartnership.com::4f27f713-5bab-4600-a46f-5f1fd8bf3786" providerId="AD" clId="Web-{A4AC4DFA-FD4C-95DE-A9E8-97FD8BFB6940}" dt="2020-06-18T07:25:11.689" v="2955" actId="20577"/>
        <pc:sldMkLst>
          <pc:docMk/>
          <pc:sldMk cId="1567586736" sldId="391"/>
        </pc:sldMkLst>
        <pc:spChg chg="mod">
          <ac:chgData name="Lindsay Marsh" userId="S::lmarsh@communityactionpartnership.com::4f27f713-5bab-4600-a46f-5f1fd8bf3786" providerId="AD" clId="Web-{A4AC4DFA-FD4C-95DE-A9E8-97FD8BFB6940}" dt="2020-06-18T07:25:11.689" v="2955" actId="20577"/>
          <ac:spMkLst>
            <pc:docMk/>
            <pc:sldMk cId="1567586736" sldId="391"/>
            <ac:spMk id="2" creationId="{00000000-0000-0000-0000-000000000000}"/>
          </ac:spMkLst>
        </pc:spChg>
      </pc:sldChg>
      <pc:sldChg chg="modSp">
        <pc:chgData name="Lindsay Marsh" userId="S::lmarsh@communityactionpartnership.com::4f27f713-5bab-4600-a46f-5f1fd8bf3786" providerId="AD" clId="Web-{A4AC4DFA-FD4C-95DE-A9E8-97FD8BFB6940}" dt="2020-06-18T07:16:34.124" v="2209" actId="20577"/>
        <pc:sldMkLst>
          <pc:docMk/>
          <pc:sldMk cId="4271466457" sldId="400"/>
        </pc:sldMkLst>
        <pc:spChg chg="mod">
          <ac:chgData name="Lindsay Marsh" userId="S::lmarsh@communityactionpartnership.com::4f27f713-5bab-4600-a46f-5f1fd8bf3786" providerId="AD" clId="Web-{A4AC4DFA-FD4C-95DE-A9E8-97FD8BFB6940}" dt="2020-06-18T07:16:34.124" v="2209" actId="20577"/>
          <ac:spMkLst>
            <pc:docMk/>
            <pc:sldMk cId="4271466457" sldId="400"/>
            <ac:spMk id="3" creationId="{00000000-0000-0000-0000-000000000000}"/>
          </ac:spMkLst>
        </pc:spChg>
      </pc:sldChg>
      <pc:sldChg chg="del">
        <pc:chgData name="Lindsay Marsh" userId="S::lmarsh@communityactionpartnership.com::4f27f713-5bab-4600-a46f-5f1fd8bf3786" providerId="AD" clId="Web-{A4AC4DFA-FD4C-95DE-A9E8-97FD8BFB6940}" dt="2020-06-18T07:23:29.887" v="2864"/>
        <pc:sldMkLst>
          <pc:docMk/>
          <pc:sldMk cId="2862551021" sldId="428"/>
        </pc:sldMkLst>
      </pc:sldChg>
      <pc:sldChg chg="modSp">
        <pc:chgData name="Lindsay Marsh" userId="S::lmarsh@communityactionpartnership.com::4f27f713-5bab-4600-a46f-5f1fd8bf3786" providerId="AD" clId="Web-{A4AC4DFA-FD4C-95DE-A9E8-97FD8BFB6940}" dt="2020-06-18T07:24:45.062" v="2944" actId="20577"/>
        <pc:sldMkLst>
          <pc:docMk/>
          <pc:sldMk cId="1930920984" sldId="436"/>
        </pc:sldMkLst>
        <pc:spChg chg="mod">
          <ac:chgData name="Lindsay Marsh" userId="S::lmarsh@communityactionpartnership.com::4f27f713-5bab-4600-a46f-5f1fd8bf3786" providerId="AD" clId="Web-{A4AC4DFA-FD4C-95DE-A9E8-97FD8BFB6940}" dt="2020-06-18T07:24:45.062" v="2944" actId="20577"/>
          <ac:spMkLst>
            <pc:docMk/>
            <pc:sldMk cId="1930920984" sldId="436"/>
            <ac:spMk id="3" creationId="{6F321B00-B8C8-4DB3-B033-DB596E4DB4E9}"/>
          </ac:spMkLst>
        </pc:spChg>
      </pc:sldChg>
      <pc:sldChg chg="del">
        <pc:chgData name="Lindsay Marsh" userId="S::lmarsh@communityactionpartnership.com::4f27f713-5bab-4600-a46f-5f1fd8bf3786" providerId="AD" clId="Web-{A4AC4DFA-FD4C-95DE-A9E8-97FD8BFB6940}" dt="2020-06-18T07:23:38.043" v="2867"/>
        <pc:sldMkLst>
          <pc:docMk/>
          <pc:sldMk cId="51404872" sldId="459"/>
        </pc:sldMkLst>
      </pc:sldChg>
      <pc:sldChg chg="del">
        <pc:chgData name="Lindsay Marsh" userId="S::lmarsh@communityactionpartnership.com::4f27f713-5bab-4600-a46f-5f1fd8bf3786" providerId="AD" clId="Web-{A4AC4DFA-FD4C-95DE-A9E8-97FD8BFB6940}" dt="2020-06-18T07:23:36.278" v="2866"/>
        <pc:sldMkLst>
          <pc:docMk/>
          <pc:sldMk cId="2615864537" sldId="462"/>
        </pc:sldMkLst>
      </pc:sldChg>
      <pc:sldChg chg="modSp">
        <pc:chgData name="Lindsay Marsh" userId="S::lmarsh@communityactionpartnership.com::4f27f713-5bab-4600-a46f-5f1fd8bf3786" providerId="AD" clId="Web-{A4AC4DFA-FD4C-95DE-A9E8-97FD8BFB6940}" dt="2020-06-18T07:27:33.030" v="3017" actId="20577"/>
        <pc:sldMkLst>
          <pc:docMk/>
          <pc:sldMk cId="4215580847" sldId="467"/>
        </pc:sldMkLst>
        <pc:spChg chg="mod">
          <ac:chgData name="Lindsay Marsh" userId="S::lmarsh@communityactionpartnership.com::4f27f713-5bab-4600-a46f-5f1fd8bf3786" providerId="AD" clId="Web-{A4AC4DFA-FD4C-95DE-A9E8-97FD8BFB6940}" dt="2020-06-18T07:25:30.627" v="2962" actId="20577"/>
          <ac:spMkLst>
            <pc:docMk/>
            <pc:sldMk cId="4215580847" sldId="467"/>
            <ac:spMk id="2" creationId="{00000000-0000-0000-0000-000000000000}"/>
          </ac:spMkLst>
        </pc:spChg>
        <pc:spChg chg="mod">
          <ac:chgData name="Lindsay Marsh" userId="S::lmarsh@communityactionpartnership.com::4f27f713-5bab-4600-a46f-5f1fd8bf3786" providerId="AD" clId="Web-{A4AC4DFA-FD4C-95DE-A9E8-97FD8BFB6940}" dt="2020-06-18T07:27:33.030" v="3017" actId="20577"/>
          <ac:spMkLst>
            <pc:docMk/>
            <pc:sldMk cId="4215580847" sldId="467"/>
            <ac:spMk id="3" creationId="{00000000-0000-0000-0000-000000000000}"/>
          </ac:spMkLst>
        </pc:spChg>
      </pc:sldChg>
      <pc:sldChg chg="del">
        <pc:chgData name="Lindsay Marsh" userId="S::lmarsh@communityactionpartnership.com::4f27f713-5bab-4600-a46f-5f1fd8bf3786" providerId="AD" clId="Web-{A4AC4DFA-FD4C-95DE-A9E8-97FD8BFB6940}" dt="2020-06-18T07:23:12.027" v="2863"/>
        <pc:sldMkLst>
          <pc:docMk/>
          <pc:sldMk cId="3076894931" sldId="474"/>
        </pc:sldMkLst>
      </pc:sldChg>
      <pc:sldChg chg="addSp modSp">
        <pc:chgData name="Lindsay Marsh" userId="S::lmarsh@communityactionpartnership.com::4f27f713-5bab-4600-a46f-5f1fd8bf3786" providerId="AD" clId="Web-{A4AC4DFA-FD4C-95DE-A9E8-97FD8BFB6940}" dt="2020-06-18T07:20:10.984" v="2460" actId="20577"/>
        <pc:sldMkLst>
          <pc:docMk/>
          <pc:sldMk cId="2638428136" sldId="475"/>
        </pc:sldMkLst>
        <pc:spChg chg="mod">
          <ac:chgData name="Lindsay Marsh" userId="S::lmarsh@communityactionpartnership.com::4f27f713-5bab-4600-a46f-5f1fd8bf3786" providerId="AD" clId="Web-{A4AC4DFA-FD4C-95DE-A9E8-97FD8BFB6940}" dt="2020-06-18T07:15:50.279" v="2145" actId="20577"/>
          <ac:spMkLst>
            <pc:docMk/>
            <pc:sldMk cId="2638428136" sldId="475"/>
            <ac:spMk id="2" creationId="{00000000-0000-0000-0000-000000000000}"/>
          </ac:spMkLst>
        </pc:spChg>
        <pc:spChg chg="mod">
          <ac:chgData name="Lindsay Marsh" userId="S::lmarsh@communityactionpartnership.com::4f27f713-5bab-4600-a46f-5f1fd8bf3786" providerId="AD" clId="Web-{A4AC4DFA-FD4C-95DE-A9E8-97FD8BFB6940}" dt="2020-06-18T07:20:10.984" v="2460" actId="20577"/>
          <ac:spMkLst>
            <pc:docMk/>
            <pc:sldMk cId="2638428136" sldId="475"/>
            <ac:spMk id="3" creationId="{00000000-0000-0000-0000-000000000000}"/>
          </ac:spMkLst>
        </pc:spChg>
        <pc:picChg chg="add mod">
          <ac:chgData name="Lindsay Marsh" userId="S::lmarsh@communityactionpartnership.com::4f27f713-5bab-4600-a46f-5f1fd8bf3786" providerId="AD" clId="Web-{A4AC4DFA-FD4C-95DE-A9E8-97FD8BFB6940}" dt="2020-06-18T07:15:00.964" v="2118" actId="1076"/>
          <ac:picMkLst>
            <pc:docMk/>
            <pc:sldMk cId="2638428136" sldId="475"/>
            <ac:picMk id="4" creationId="{098635A7-1F4C-4121-AEF8-EB4E6DE8876A}"/>
          </ac:picMkLst>
        </pc:picChg>
      </pc:sldChg>
      <pc:sldChg chg="modSp addCm">
        <pc:chgData name="Lindsay Marsh" userId="S::lmarsh@communityactionpartnership.com::4f27f713-5bab-4600-a46f-5f1fd8bf3786" providerId="AD" clId="Web-{A4AC4DFA-FD4C-95DE-A9E8-97FD8BFB6940}" dt="2020-06-18T07:28:45.711" v="3020"/>
        <pc:sldMkLst>
          <pc:docMk/>
          <pc:sldMk cId="152030248" sldId="476"/>
        </pc:sldMkLst>
        <pc:spChg chg="mod">
          <ac:chgData name="Lindsay Marsh" userId="S::lmarsh@communityactionpartnership.com::4f27f713-5bab-4600-a46f-5f1fd8bf3786" providerId="AD" clId="Web-{A4AC4DFA-FD4C-95DE-A9E8-97FD8BFB6940}" dt="2020-06-18T07:16:13.342" v="2154" actId="20577"/>
          <ac:spMkLst>
            <pc:docMk/>
            <pc:sldMk cId="152030248" sldId="476"/>
            <ac:spMk id="2" creationId="{00000000-0000-0000-0000-000000000000}"/>
          </ac:spMkLst>
        </pc:spChg>
        <pc:spChg chg="mod">
          <ac:chgData name="Lindsay Marsh" userId="S::lmarsh@communityactionpartnership.com::4f27f713-5bab-4600-a46f-5f1fd8bf3786" providerId="AD" clId="Web-{A4AC4DFA-FD4C-95DE-A9E8-97FD8BFB6940}" dt="2020-06-18T07:23:02.948" v="2859" actId="20577"/>
          <ac:spMkLst>
            <pc:docMk/>
            <pc:sldMk cId="152030248" sldId="476"/>
            <ac:spMk id="3" creationId="{00000000-0000-0000-0000-000000000000}"/>
          </ac:spMkLst>
        </pc:spChg>
      </pc:sldChg>
      <pc:sldChg chg="addSp delSp modSp">
        <pc:chgData name="Lindsay Marsh" userId="S::lmarsh@communityactionpartnership.com::4f27f713-5bab-4600-a46f-5f1fd8bf3786" providerId="AD" clId="Web-{A4AC4DFA-FD4C-95DE-A9E8-97FD8BFB6940}" dt="2020-06-18T07:06:46.163" v="1451" actId="20577"/>
        <pc:sldMkLst>
          <pc:docMk/>
          <pc:sldMk cId="1199503187" sldId="477"/>
        </pc:sldMkLst>
        <pc:spChg chg="mod">
          <ac:chgData name="Lindsay Marsh" userId="S::lmarsh@communityactionpartnership.com::4f27f713-5bab-4600-a46f-5f1fd8bf3786" providerId="AD" clId="Web-{A4AC4DFA-FD4C-95DE-A9E8-97FD8BFB6940}" dt="2020-06-18T04:52:49.575" v="561" actId="20577"/>
          <ac:spMkLst>
            <pc:docMk/>
            <pc:sldMk cId="1199503187" sldId="477"/>
            <ac:spMk id="2" creationId="{00000000-0000-0000-0000-000000000000}"/>
          </ac:spMkLst>
        </pc:spChg>
        <pc:spChg chg="mod">
          <ac:chgData name="Lindsay Marsh" userId="S::lmarsh@communityactionpartnership.com::4f27f713-5bab-4600-a46f-5f1fd8bf3786" providerId="AD" clId="Web-{A4AC4DFA-FD4C-95DE-A9E8-97FD8BFB6940}" dt="2020-06-18T07:06:46.163" v="1451" actId="20577"/>
          <ac:spMkLst>
            <pc:docMk/>
            <pc:sldMk cId="1199503187" sldId="477"/>
            <ac:spMk id="4" creationId="{CCFFA885-A6B2-4B75-AF86-B64B883866AF}"/>
          </ac:spMkLst>
        </pc:spChg>
        <pc:picChg chg="add mod">
          <ac:chgData name="Lindsay Marsh" userId="S::lmarsh@communityactionpartnership.com::4f27f713-5bab-4600-a46f-5f1fd8bf3786" providerId="AD" clId="Web-{A4AC4DFA-FD4C-95DE-A9E8-97FD8BFB6940}" dt="2020-06-18T07:04:44.283" v="1348" actId="1076"/>
          <ac:picMkLst>
            <pc:docMk/>
            <pc:sldMk cId="1199503187" sldId="477"/>
            <ac:picMk id="5" creationId="{287A79C1-ECC0-4457-A518-C6DB91DE8C87}"/>
          </ac:picMkLst>
        </pc:picChg>
        <pc:picChg chg="add del mod">
          <ac:chgData name="Lindsay Marsh" userId="S::lmarsh@communityactionpartnership.com::4f27f713-5bab-4600-a46f-5f1fd8bf3786" providerId="AD" clId="Web-{A4AC4DFA-FD4C-95DE-A9E8-97FD8BFB6940}" dt="2020-06-18T04:53:19.544" v="566"/>
          <ac:picMkLst>
            <pc:docMk/>
            <pc:sldMk cId="1199503187" sldId="477"/>
            <ac:picMk id="5" creationId="{83FC5479-6A9A-42E8-A48F-DFDFBDC163FE}"/>
          </ac:picMkLst>
        </pc:picChg>
        <pc:picChg chg="add del mod">
          <ac:chgData name="Lindsay Marsh" userId="S::lmarsh@communityactionpartnership.com::4f27f713-5bab-4600-a46f-5f1fd8bf3786" providerId="AD" clId="Web-{A4AC4DFA-FD4C-95DE-A9E8-97FD8BFB6940}" dt="2020-06-18T04:53:35.294" v="570"/>
          <ac:picMkLst>
            <pc:docMk/>
            <pc:sldMk cId="1199503187" sldId="477"/>
            <ac:picMk id="6" creationId="{34A9ACFB-93F8-42DB-9943-BDDC6AF8102F}"/>
          </ac:picMkLst>
        </pc:picChg>
      </pc:sldChg>
      <pc:sldChg chg="addSp delSp modSp">
        <pc:chgData name="Lindsay Marsh" userId="S::lmarsh@communityactionpartnership.com::4f27f713-5bab-4600-a46f-5f1fd8bf3786" providerId="AD" clId="Web-{A4AC4DFA-FD4C-95DE-A9E8-97FD8BFB6940}" dt="2020-06-18T06:56:35.572" v="988" actId="1076"/>
        <pc:sldMkLst>
          <pc:docMk/>
          <pc:sldMk cId="4254758057" sldId="478"/>
        </pc:sldMkLst>
        <pc:spChg chg="mod">
          <ac:chgData name="Lindsay Marsh" userId="S::lmarsh@communityactionpartnership.com::4f27f713-5bab-4600-a46f-5f1fd8bf3786" providerId="AD" clId="Web-{A4AC4DFA-FD4C-95DE-A9E8-97FD8BFB6940}" dt="2020-06-18T06:56:35.572" v="988" actId="1076"/>
          <ac:spMkLst>
            <pc:docMk/>
            <pc:sldMk cId="4254758057" sldId="478"/>
            <ac:spMk id="5" creationId="{E4D65079-5765-4773-BBEC-4DCC603B8668}"/>
          </ac:spMkLst>
        </pc:spChg>
        <pc:spChg chg="add del">
          <ac:chgData name="Lindsay Marsh" userId="S::lmarsh@communityactionpartnership.com::4f27f713-5bab-4600-a46f-5f1fd8bf3786" providerId="AD" clId="Web-{A4AC4DFA-FD4C-95DE-A9E8-97FD8BFB6940}" dt="2020-06-18T04:58:34.612" v="877"/>
          <ac:spMkLst>
            <pc:docMk/>
            <pc:sldMk cId="4254758057" sldId="478"/>
            <ac:spMk id="7" creationId="{A5715B45-8433-4094-9DB9-F18F5049DB59}"/>
          </ac:spMkLst>
        </pc:spChg>
        <pc:spChg chg="add del">
          <ac:chgData name="Lindsay Marsh" userId="S::lmarsh@communityactionpartnership.com::4f27f713-5bab-4600-a46f-5f1fd8bf3786" providerId="AD" clId="Web-{A4AC4DFA-FD4C-95DE-A9E8-97FD8BFB6940}" dt="2020-06-18T05:01:48.537" v="905"/>
          <ac:spMkLst>
            <pc:docMk/>
            <pc:sldMk cId="4254758057" sldId="478"/>
            <ac:spMk id="10" creationId="{1D2353EA-ACE6-4468-A240-5AF93D245BA2}"/>
          </ac:spMkLst>
        </pc:spChg>
        <pc:spChg chg="add del">
          <ac:chgData name="Lindsay Marsh" userId="S::lmarsh@communityactionpartnership.com::4f27f713-5bab-4600-a46f-5f1fd8bf3786" providerId="AD" clId="Web-{A4AC4DFA-FD4C-95DE-A9E8-97FD8BFB6940}" dt="2020-06-18T04:59:17.800" v="887"/>
          <ac:spMkLst>
            <pc:docMk/>
            <pc:sldMk cId="4254758057" sldId="478"/>
            <ac:spMk id="13" creationId="{A5BF0A4F-1E8E-43B5-B457-DB42D062944C}"/>
          </ac:spMkLst>
        </pc:spChg>
        <pc:spChg chg="add del">
          <ac:chgData name="Lindsay Marsh" userId="S::lmarsh@communityactionpartnership.com::4f27f713-5bab-4600-a46f-5f1fd8bf3786" providerId="AD" clId="Web-{A4AC4DFA-FD4C-95DE-A9E8-97FD8BFB6940}" dt="2020-06-18T04:59:57.504" v="892"/>
          <ac:spMkLst>
            <pc:docMk/>
            <pc:sldMk cId="4254758057" sldId="478"/>
            <ac:spMk id="16" creationId="{1D211AD1-FD87-4CB3-9141-B7D4D3D25BC8}"/>
          </ac:spMkLst>
        </pc:spChg>
        <pc:spChg chg="add del">
          <ac:chgData name="Lindsay Marsh" userId="S::lmarsh@communityactionpartnership.com::4f27f713-5bab-4600-a46f-5f1fd8bf3786" providerId="AD" clId="Web-{A4AC4DFA-FD4C-95DE-A9E8-97FD8BFB6940}" dt="2020-06-18T05:01:00.021" v="897"/>
          <ac:spMkLst>
            <pc:docMk/>
            <pc:sldMk cId="4254758057" sldId="478"/>
            <ac:spMk id="18" creationId="{1CD25845-62D9-4EC8-880D-5CE77DAD4381}"/>
          </ac:spMkLst>
        </pc:spChg>
        <pc:spChg chg="add del">
          <ac:chgData name="Lindsay Marsh" userId="S::lmarsh@communityactionpartnership.com::4f27f713-5bab-4600-a46f-5f1fd8bf3786" providerId="AD" clId="Web-{A4AC4DFA-FD4C-95DE-A9E8-97FD8BFB6940}" dt="2020-06-18T05:02:12.803" v="909"/>
          <ac:spMkLst>
            <pc:docMk/>
            <pc:sldMk cId="4254758057" sldId="478"/>
            <ac:spMk id="23" creationId="{1D7A6D4F-1356-4213-AD72-6AD594A417C1}"/>
          </ac:spMkLst>
        </pc:spChg>
        <pc:spChg chg="add mod ord">
          <ac:chgData name="Lindsay Marsh" userId="S::lmarsh@communityactionpartnership.com::4f27f713-5bab-4600-a46f-5f1fd8bf3786" providerId="AD" clId="Web-{A4AC4DFA-FD4C-95DE-A9E8-97FD8BFB6940}" dt="2020-06-18T06:56:23.306" v="986" actId="1076"/>
          <ac:spMkLst>
            <pc:docMk/>
            <pc:sldMk cId="4254758057" sldId="478"/>
            <ac:spMk id="26" creationId="{6C5A38A6-9D54-430D-8923-9BE6803B827D}"/>
          </ac:spMkLst>
        </pc:spChg>
        <pc:picChg chg="add mod">
          <ac:chgData name="Lindsay Marsh" userId="S::lmarsh@communityactionpartnership.com::4f27f713-5bab-4600-a46f-5f1fd8bf3786" providerId="AD" clId="Web-{A4AC4DFA-FD4C-95DE-A9E8-97FD8BFB6940}" dt="2020-06-18T06:56:20.462" v="985" actId="1076"/>
          <ac:picMkLst>
            <pc:docMk/>
            <pc:sldMk cId="4254758057" sldId="478"/>
            <ac:picMk id="4" creationId="{BF21ECE3-3BDC-40C1-8226-9DA7B3471F80}"/>
          </ac:picMkLst>
        </pc:picChg>
        <pc:picChg chg="add mod">
          <ac:chgData name="Lindsay Marsh" userId="S::lmarsh@communityactionpartnership.com::4f27f713-5bab-4600-a46f-5f1fd8bf3786" providerId="AD" clId="Web-{A4AC4DFA-FD4C-95DE-A9E8-97FD8BFB6940}" dt="2020-06-18T06:56:26.665" v="987" actId="1076"/>
          <ac:picMkLst>
            <pc:docMk/>
            <pc:sldMk cId="4254758057" sldId="478"/>
            <ac:picMk id="6" creationId="{E0D941CA-D4E5-4717-98B3-FD99EADF9369}"/>
          </ac:picMkLst>
        </pc:picChg>
        <pc:inkChg chg="add del">
          <ac:chgData name="Lindsay Marsh" userId="S::lmarsh@communityactionpartnership.com::4f27f713-5bab-4600-a46f-5f1fd8bf3786" providerId="AD" clId="Web-{A4AC4DFA-FD4C-95DE-A9E8-97FD8BFB6940}" dt="2020-06-18T04:58:26.722" v="874"/>
          <ac:inkMkLst>
            <pc:docMk/>
            <pc:sldMk cId="4254758057" sldId="478"/>
            <ac:inkMk id="8" creationId="{3882C064-8324-4020-9A3F-612F2DB52A24}"/>
          </ac:inkMkLst>
        </pc:inkChg>
        <pc:inkChg chg="add del">
          <ac:chgData name="Lindsay Marsh" userId="S::lmarsh@communityactionpartnership.com::4f27f713-5bab-4600-a46f-5f1fd8bf3786" providerId="AD" clId="Web-{A4AC4DFA-FD4C-95DE-A9E8-97FD8BFB6940}" dt="2020-06-18T04:58:33.784" v="876"/>
          <ac:inkMkLst>
            <pc:docMk/>
            <pc:sldMk cId="4254758057" sldId="478"/>
            <ac:inkMk id="9" creationId="{FCA595F9-727F-4CE3-B120-1B6ED4A1BEB0}"/>
          </ac:inkMkLst>
        </pc:inkChg>
        <pc:inkChg chg="add del">
          <ac:chgData name="Lindsay Marsh" userId="S::lmarsh@communityactionpartnership.com::4f27f713-5bab-4600-a46f-5f1fd8bf3786" providerId="AD" clId="Web-{A4AC4DFA-FD4C-95DE-A9E8-97FD8BFB6940}" dt="2020-06-18T04:58:51.284" v="880"/>
          <ac:inkMkLst>
            <pc:docMk/>
            <pc:sldMk cId="4254758057" sldId="478"/>
            <ac:inkMk id="11" creationId="{FC555375-9115-4F1B-973F-D8A685776184}"/>
          </ac:inkMkLst>
        </pc:inkChg>
        <pc:inkChg chg="add del">
          <ac:chgData name="Lindsay Marsh" userId="S::lmarsh@communityactionpartnership.com::4f27f713-5bab-4600-a46f-5f1fd8bf3786" providerId="AD" clId="Web-{A4AC4DFA-FD4C-95DE-A9E8-97FD8BFB6940}" dt="2020-06-18T04:58:57.003" v="883"/>
          <ac:inkMkLst>
            <pc:docMk/>
            <pc:sldMk cId="4254758057" sldId="478"/>
            <ac:inkMk id="12" creationId="{985152EE-D3CD-488F-96D3-87D6B4C4ED24}"/>
          </ac:inkMkLst>
        </pc:inkChg>
        <pc:inkChg chg="add del">
          <ac:chgData name="Lindsay Marsh" userId="S::lmarsh@communityactionpartnership.com::4f27f713-5bab-4600-a46f-5f1fd8bf3786" providerId="AD" clId="Web-{A4AC4DFA-FD4C-95DE-A9E8-97FD8BFB6940}" dt="2020-06-18T04:59:15.331" v="886"/>
          <ac:inkMkLst>
            <pc:docMk/>
            <pc:sldMk cId="4254758057" sldId="478"/>
            <ac:inkMk id="14" creationId="{8545C954-F83B-4C8A-8AE2-D965822A5DFB}"/>
          </ac:inkMkLst>
        </pc:inkChg>
        <pc:inkChg chg="add del">
          <ac:chgData name="Lindsay Marsh" userId="S::lmarsh@communityactionpartnership.com::4f27f713-5bab-4600-a46f-5f1fd8bf3786" providerId="AD" clId="Web-{A4AC4DFA-FD4C-95DE-A9E8-97FD8BFB6940}" dt="2020-06-18T04:59:58.114" v="893"/>
          <ac:inkMkLst>
            <pc:docMk/>
            <pc:sldMk cId="4254758057" sldId="478"/>
            <ac:inkMk id="15" creationId="{5874656B-363B-4861-98A4-7F63641FD006}"/>
          </ac:inkMkLst>
        </pc:inkChg>
        <pc:inkChg chg="add del">
          <ac:chgData name="Lindsay Marsh" userId="S::lmarsh@communityactionpartnership.com::4f27f713-5bab-4600-a46f-5f1fd8bf3786" providerId="AD" clId="Web-{A4AC4DFA-FD4C-95DE-A9E8-97FD8BFB6940}" dt="2020-06-18T04:59:54.958" v="891"/>
          <ac:inkMkLst>
            <pc:docMk/>
            <pc:sldMk cId="4254758057" sldId="478"/>
            <ac:inkMk id="17" creationId="{53EDC5C6-0431-48E3-8C65-1052531A781D}"/>
          </ac:inkMkLst>
        </pc:inkChg>
        <pc:inkChg chg="add del">
          <ac:chgData name="Lindsay Marsh" userId="S::lmarsh@communityactionpartnership.com::4f27f713-5bab-4600-a46f-5f1fd8bf3786" providerId="AD" clId="Web-{A4AC4DFA-FD4C-95DE-A9E8-97FD8BFB6940}" dt="2020-06-18T05:00:57.552" v="896"/>
          <ac:inkMkLst>
            <pc:docMk/>
            <pc:sldMk cId="4254758057" sldId="478"/>
            <ac:inkMk id="19" creationId="{3A17677D-4EEC-4C68-BC5C-DBD459B0C5F5}"/>
          </ac:inkMkLst>
        </pc:inkChg>
        <pc:inkChg chg="add del">
          <ac:chgData name="Lindsay Marsh" userId="S::lmarsh@communityactionpartnership.com::4f27f713-5bab-4600-a46f-5f1fd8bf3786" providerId="AD" clId="Web-{A4AC4DFA-FD4C-95DE-A9E8-97FD8BFB6940}" dt="2020-06-18T05:01:12.568" v="899"/>
          <ac:inkMkLst>
            <pc:docMk/>
            <pc:sldMk cId="4254758057" sldId="478"/>
            <ac:inkMk id="20" creationId="{CF136719-5274-497D-AFBD-C17C7151DDAB}"/>
          </ac:inkMkLst>
        </pc:inkChg>
        <pc:inkChg chg="add del">
          <ac:chgData name="Lindsay Marsh" userId="S::lmarsh@communityactionpartnership.com::4f27f713-5bab-4600-a46f-5f1fd8bf3786" providerId="AD" clId="Web-{A4AC4DFA-FD4C-95DE-A9E8-97FD8BFB6940}" dt="2020-06-18T05:01:41.084" v="902"/>
          <ac:inkMkLst>
            <pc:docMk/>
            <pc:sldMk cId="4254758057" sldId="478"/>
            <ac:inkMk id="22" creationId="{63D6C3D2-612B-4A05-AE9B-89B58AD4FEFD}"/>
          </ac:inkMkLst>
        </pc:inkChg>
        <pc:inkChg chg="add del">
          <ac:chgData name="Lindsay Marsh" userId="S::lmarsh@communityactionpartnership.com::4f27f713-5bab-4600-a46f-5f1fd8bf3786" providerId="AD" clId="Web-{A4AC4DFA-FD4C-95DE-A9E8-97FD8BFB6940}" dt="2020-06-18T05:02:10.225" v="908"/>
          <ac:inkMkLst>
            <pc:docMk/>
            <pc:sldMk cId="4254758057" sldId="478"/>
            <ac:inkMk id="24" creationId="{6F8F1CCB-556A-484A-BD0A-C0EF2CFDF782}"/>
          </ac:inkMkLst>
        </pc:inkChg>
        <pc:inkChg chg="add del">
          <ac:chgData name="Lindsay Marsh" userId="S::lmarsh@communityactionpartnership.com::4f27f713-5bab-4600-a46f-5f1fd8bf3786" providerId="AD" clId="Web-{A4AC4DFA-FD4C-95DE-A9E8-97FD8BFB6940}" dt="2020-06-18T05:02:32.975" v="913"/>
          <ac:inkMkLst>
            <pc:docMk/>
            <pc:sldMk cId="4254758057" sldId="478"/>
            <ac:inkMk id="25" creationId="{4951FDCE-DB23-452B-BA46-8C3D143CAB3D}"/>
          </ac:inkMkLst>
        </pc:inkChg>
        <pc:cxnChg chg="add del">
          <ac:chgData name="Lindsay Marsh" userId="S::lmarsh@communityactionpartnership.com::4f27f713-5bab-4600-a46f-5f1fd8bf3786" providerId="AD" clId="Web-{A4AC4DFA-FD4C-95DE-A9E8-97FD8BFB6940}" dt="2020-06-18T05:01:43.568" v="903"/>
          <ac:cxnSpMkLst>
            <pc:docMk/>
            <pc:sldMk cId="4254758057" sldId="478"/>
            <ac:cxnSpMk id="21" creationId="{2E87866F-D900-452B-AFA4-210317222EF2}"/>
          </ac:cxnSpMkLst>
        </pc:cxnChg>
      </pc:sldChg>
      <pc:sldChg chg="modSp">
        <pc:chgData name="Lindsay Marsh" userId="S::lmarsh@communityactionpartnership.com::4f27f713-5bab-4600-a46f-5f1fd8bf3786" providerId="AD" clId="Web-{A4AC4DFA-FD4C-95DE-A9E8-97FD8BFB6940}" dt="2020-06-18T07:07:14.586" v="1458" actId="1076"/>
        <pc:sldMkLst>
          <pc:docMk/>
          <pc:sldMk cId="1079749728" sldId="490"/>
        </pc:sldMkLst>
        <pc:spChg chg="mod">
          <ac:chgData name="Lindsay Marsh" userId="S::lmarsh@communityactionpartnership.com::4f27f713-5bab-4600-a46f-5f1fd8bf3786" providerId="AD" clId="Web-{A4AC4DFA-FD4C-95DE-A9E8-97FD8BFB6940}" dt="2020-06-18T07:07:14.586" v="1458" actId="1076"/>
          <ac:spMkLst>
            <pc:docMk/>
            <pc:sldMk cId="1079749728" sldId="490"/>
            <ac:spMk id="3" creationId="{00000000-0000-0000-0000-000000000000}"/>
          </ac:spMkLst>
        </pc:spChg>
      </pc:sldChg>
    </pc:docChg>
  </pc:docChgLst>
  <pc:docChgLst>
    <pc:chgData name="Lindsay Marsh" userId="S::lmarsh@communityactionpartnership.com::4f27f713-5bab-4600-a46f-5f1fd8bf3786" providerId="AD" clId="Web-{90AE5ADE-C907-7D1C-2A2D-DC90DB45F932}"/>
    <pc:docChg chg="delSld modSld sldOrd">
      <pc:chgData name="Lindsay Marsh" userId="S::lmarsh@communityactionpartnership.com::4f27f713-5bab-4600-a46f-5f1fd8bf3786" providerId="AD" clId="Web-{90AE5ADE-C907-7D1C-2A2D-DC90DB45F932}" dt="2020-06-18T03:55:25.828" v="592" actId="14100"/>
      <pc:docMkLst>
        <pc:docMk/>
      </pc:docMkLst>
      <pc:sldChg chg="addSp delSp modSp">
        <pc:chgData name="Lindsay Marsh" userId="S::lmarsh@communityactionpartnership.com::4f27f713-5bab-4600-a46f-5f1fd8bf3786" providerId="AD" clId="Web-{90AE5ADE-C907-7D1C-2A2D-DC90DB45F932}" dt="2020-06-18T03:55:25.828" v="592" actId="14100"/>
        <pc:sldMkLst>
          <pc:docMk/>
          <pc:sldMk cId="3218887221" sldId="317"/>
        </pc:sldMkLst>
        <pc:spChg chg="add del mod">
          <ac:chgData name="Lindsay Marsh" userId="S::lmarsh@communityactionpartnership.com::4f27f713-5bab-4600-a46f-5f1fd8bf3786" providerId="AD" clId="Web-{90AE5ADE-C907-7D1C-2A2D-DC90DB45F932}" dt="2020-06-17T20:51:44.104" v="2"/>
          <ac:spMkLst>
            <pc:docMk/>
            <pc:sldMk cId="3218887221" sldId="317"/>
            <ac:spMk id="4" creationId="{824EDE7D-89E5-435F-8F9D-B6FAB78419E8}"/>
          </ac:spMkLst>
        </pc:spChg>
        <pc:spChg chg="add mod">
          <ac:chgData name="Lindsay Marsh" userId="S::lmarsh@communityactionpartnership.com::4f27f713-5bab-4600-a46f-5f1fd8bf3786" providerId="AD" clId="Web-{90AE5ADE-C907-7D1C-2A2D-DC90DB45F932}" dt="2020-06-18T03:55:15.578" v="588" actId="20577"/>
          <ac:spMkLst>
            <pc:docMk/>
            <pc:sldMk cId="3218887221" sldId="317"/>
            <ac:spMk id="6" creationId="{6D2F0E9C-920F-47EE-954F-8591D35A5CEB}"/>
          </ac:spMkLst>
        </pc:spChg>
        <pc:picChg chg="add mod">
          <ac:chgData name="Lindsay Marsh" userId="S::lmarsh@communityactionpartnership.com::4f27f713-5bab-4600-a46f-5f1fd8bf3786" providerId="AD" clId="Web-{90AE5ADE-C907-7D1C-2A2D-DC90DB45F932}" dt="2020-06-18T03:55:25.828" v="592" actId="14100"/>
          <ac:picMkLst>
            <pc:docMk/>
            <pc:sldMk cId="3218887221" sldId="317"/>
            <ac:picMk id="4" creationId="{9011F6C1-80CE-4DAC-8305-74C21F1455A2}"/>
          </ac:picMkLst>
        </pc:picChg>
      </pc:sldChg>
      <pc:sldChg chg="modSp">
        <pc:chgData name="Lindsay Marsh" userId="S::lmarsh@communityactionpartnership.com::4f27f713-5bab-4600-a46f-5f1fd8bf3786" providerId="AD" clId="Web-{90AE5ADE-C907-7D1C-2A2D-DC90DB45F932}" dt="2020-06-17T21:05:07.956" v="355" actId="20577"/>
        <pc:sldMkLst>
          <pc:docMk/>
          <pc:sldMk cId="1895948548" sldId="318"/>
        </pc:sldMkLst>
        <pc:spChg chg="mod">
          <ac:chgData name="Lindsay Marsh" userId="S::lmarsh@communityactionpartnership.com::4f27f713-5bab-4600-a46f-5f1fd8bf3786" providerId="AD" clId="Web-{90AE5ADE-C907-7D1C-2A2D-DC90DB45F932}" dt="2020-06-17T21:05:07.956" v="355" actId="20577"/>
          <ac:spMkLst>
            <pc:docMk/>
            <pc:sldMk cId="1895948548" sldId="318"/>
            <ac:spMk id="3" creationId="{00000000-0000-0000-0000-000000000000}"/>
          </ac:spMkLst>
        </pc:spChg>
      </pc:sldChg>
      <pc:sldChg chg="del">
        <pc:chgData name="Lindsay Marsh" userId="S::lmarsh@communityactionpartnership.com::4f27f713-5bab-4600-a46f-5f1fd8bf3786" providerId="AD" clId="Web-{90AE5ADE-C907-7D1C-2A2D-DC90DB45F932}" dt="2020-06-17T21:05:17.909" v="357"/>
        <pc:sldMkLst>
          <pc:docMk/>
          <pc:sldMk cId="3882520451" sldId="367"/>
        </pc:sldMkLst>
      </pc:sldChg>
      <pc:sldChg chg="modSp">
        <pc:chgData name="Lindsay Marsh" userId="S::lmarsh@communityactionpartnership.com::4f27f713-5bab-4600-a46f-5f1fd8bf3786" providerId="AD" clId="Web-{90AE5ADE-C907-7D1C-2A2D-DC90DB45F932}" dt="2020-06-17T21:10:19.537" v="401" actId="20577"/>
        <pc:sldMkLst>
          <pc:docMk/>
          <pc:sldMk cId="1567586736" sldId="391"/>
        </pc:sldMkLst>
        <pc:spChg chg="mod">
          <ac:chgData name="Lindsay Marsh" userId="S::lmarsh@communityactionpartnership.com::4f27f713-5bab-4600-a46f-5f1fd8bf3786" providerId="AD" clId="Web-{90AE5ADE-C907-7D1C-2A2D-DC90DB45F932}" dt="2020-06-17T21:10:19.537" v="401" actId="20577"/>
          <ac:spMkLst>
            <pc:docMk/>
            <pc:sldMk cId="1567586736" sldId="391"/>
            <ac:spMk id="2" creationId="{00000000-0000-0000-0000-000000000000}"/>
          </ac:spMkLst>
        </pc:spChg>
      </pc:sldChg>
      <pc:sldChg chg="modSp">
        <pc:chgData name="Lindsay Marsh" userId="S::lmarsh@communityactionpartnership.com::4f27f713-5bab-4600-a46f-5f1fd8bf3786" providerId="AD" clId="Web-{90AE5ADE-C907-7D1C-2A2D-DC90DB45F932}" dt="2020-06-17T21:11:24.631" v="425" actId="20577"/>
        <pc:sldMkLst>
          <pc:docMk/>
          <pc:sldMk cId="1930920984" sldId="436"/>
        </pc:sldMkLst>
        <pc:spChg chg="mod">
          <ac:chgData name="Lindsay Marsh" userId="S::lmarsh@communityactionpartnership.com::4f27f713-5bab-4600-a46f-5f1fd8bf3786" providerId="AD" clId="Web-{90AE5ADE-C907-7D1C-2A2D-DC90DB45F932}" dt="2020-06-17T21:11:24.631" v="425" actId="20577"/>
          <ac:spMkLst>
            <pc:docMk/>
            <pc:sldMk cId="1930920984" sldId="436"/>
            <ac:spMk id="2" creationId="{6707730A-F0CF-4D7A-84EF-DD2CD130AC2D}"/>
          </ac:spMkLst>
        </pc:spChg>
        <pc:spChg chg="mod">
          <ac:chgData name="Lindsay Marsh" userId="S::lmarsh@communityactionpartnership.com::4f27f713-5bab-4600-a46f-5f1fd8bf3786" providerId="AD" clId="Web-{90AE5ADE-C907-7D1C-2A2D-DC90DB45F932}" dt="2020-06-17T21:11:21.053" v="416" actId="20577"/>
          <ac:spMkLst>
            <pc:docMk/>
            <pc:sldMk cId="1930920984" sldId="436"/>
            <ac:spMk id="3" creationId="{6F321B00-B8C8-4DB3-B033-DB596E4DB4E9}"/>
          </ac:spMkLst>
        </pc:spChg>
      </pc:sldChg>
      <pc:sldChg chg="modSp">
        <pc:chgData name="Lindsay Marsh" userId="S::lmarsh@communityactionpartnership.com::4f27f713-5bab-4600-a46f-5f1fd8bf3786" providerId="AD" clId="Web-{90AE5ADE-C907-7D1C-2A2D-DC90DB45F932}" dt="2020-06-17T21:20:50.340" v="479" actId="20577"/>
        <pc:sldMkLst>
          <pc:docMk/>
          <pc:sldMk cId="1199503187" sldId="477"/>
        </pc:sldMkLst>
        <pc:spChg chg="mod">
          <ac:chgData name="Lindsay Marsh" userId="S::lmarsh@communityactionpartnership.com::4f27f713-5bab-4600-a46f-5f1fd8bf3786" providerId="AD" clId="Web-{90AE5ADE-C907-7D1C-2A2D-DC90DB45F932}" dt="2020-06-17T21:20:50.340" v="479" actId="20577"/>
          <ac:spMkLst>
            <pc:docMk/>
            <pc:sldMk cId="1199503187" sldId="477"/>
            <ac:spMk id="4" creationId="{CCFFA885-A6B2-4B75-AF86-B64B883866AF}"/>
          </ac:spMkLst>
        </pc:spChg>
      </pc:sldChg>
      <pc:sldChg chg="modSp">
        <pc:chgData name="Lindsay Marsh" userId="S::lmarsh@communityactionpartnership.com::4f27f713-5bab-4600-a46f-5f1fd8bf3786" providerId="AD" clId="Web-{90AE5ADE-C907-7D1C-2A2D-DC90DB45F932}" dt="2020-06-17T21:03:25.533" v="345" actId="20577"/>
        <pc:sldMkLst>
          <pc:docMk/>
          <pc:sldMk cId="4254758057" sldId="478"/>
        </pc:sldMkLst>
        <pc:spChg chg="mod">
          <ac:chgData name="Lindsay Marsh" userId="S::lmarsh@communityactionpartnership.com::4f27f713-5bab-4600-a46f-5f1fd8bf3786" providerId="AD" clId="Web-{90AE5ADE-C907-7D1C-2A2D-DC90DB45F932}" dt="2020-06-17T21:03:25.533" v="345" actId="20577"/>
          <ac:spMkLst>
            <pc:docMk/>
            <pc:sldMk cId="4254758057" sldId="478"/>
            <ac:spMk id="5" creationId="{E4D65079-5765-4773-BBEC-4DCC603B8668}"/>
          </ac:spMkLst>
        </pc:spChg>
      </pc:sldChg>
      <pc:sldChg chg="ord">
        <pc:chgData name="Lindsay Marsh" userId="S::lmarsh@communityactionpartnership.com::4f27f713-5bab-4600-a46f-5f1fd8bf3786" providerId="AD" clId="Web-{90AE5ADE-C907-7D1C-2A2D-DC90DB45F932}" dt="2020-06-17T21:05:44.347" v="361"/>
        <pc:sldMkLst>
          <pc:docMk/>
          <pc:sldMk cId="696728846" sldId="481"/>
        </pc:sldMkLst>
      </pc:sldChg>
      <pc:sldChg chg="ord">
        <pc:chgData name="Lindsay Marsh" userId="S::lmarsh@communityactionpartnership.com::4f27f713-5bab-4600-a46f-5f1fd8bf3786" providerId="AD" clId="Web-{90AE5ADE-C907-7D1C-2A2D-DC90DB45F932}" dt="2020-06-17T21:05:44.347" v="359"/>
        <pc:sldMkLst>
          <pc:docMk/>
          <pc:sldMk cId="1366719838" sldId="484"/>
        </pc:sldMkLst>
      </pc:sldChg>
      <pc:sldChg chg="ord">
        <pc:chgData name="Lindsay Marsh" userId="S::lmarsh@communityactionpartnership.com::4f27f713-5bab-4600-a46f-5f1fd8bf3786" providerId="AD" clId="Web-{90AE5ADE-C907-7D1C-2A2D-DC90DB45F932}" dt="2020-06-17T21:06:58.019" v="362"/>
        <pc:sldMkLst>
          <pc:docMk/>
          <pc:sldMk cId="2853198490" sldId="491"/>
        </pc:sldMkLst>
      </pc:sldChg>
      <pc:sldChg chg="modSp ord">
        <pc:chgData name="Lindsay Marsh" userId="S::lmarsh@communityactionpartnership.com::4f27f713-5bab-4600-a46f-5f1fd8bf3786" providerId="AD" clId="Web-{90AE5ADE-C907-7D1C-2A2D-DC90DB45F932}" dt="2020-06-17T21:05:44.347" v="360"/>
        <pc:sldMkLst>
          <pc:docMk/>
          <pc:sldMk cId="3833769217" sldId="493"/>
        </pc:sldMkLst>
        <pc:graphicFrameChg chg="modGraphic">
          <ac:chgData name="Lindsay Marsh" userId="S::lmarsh@communityactionpartnership.com::4f27f713-5bab-4600-a46f-5f1fd8bf3786" providerId="AD" clId="Web-{90AE5ADE-C907-7D1C-2A2D-DC90DB45F932}" dt="2020-06-17T20:58:58.937" v="290" actId="20577"/>
          <ac:graphicFrameMkLst>
            <pc:docMk/>
            <pc:sldMk cId="3833769217" sldId="493"/>
            <ac:graphicFrameMk id="4" creationId="{00000000-0000-0000-0000-000000000000}"/>
          </ac:graphicFrameMkLst>
        </pc:graphicFrameChg>
      </pc:sldChg>
      <pc:sldChg chg="ord">
        <pc:chgData name="Lindsay Marsh" userId="S::lmarsh@communityactionpartnership.com::4f27f713-5bab-4600-a46f-5f1fd8bf3786" providerId="AD" clId="Web-{90AE5ADE-C907-7D1C-2A2D-DC90DB45F932}" dt="2020-06-17T21:05:44.347" v="358"/>
        <pc:sldMkLst>
          <pc:docMk/>
          <pc:sldMk cId="1812315202" sldId="494"/>
        </pc:sldMkLst>
      </pc:sldChg>
    </pc:docChg>
  </pc:docChgLst>
  <pc:docChgLst>
    <pc:chgData name="Lindsay Marsh" userId="S::lmarsh@communityactionpartnership.com::4f27f713-5bab-4600-a46f-5f1fd8bf3786" providerId="AD" clId="Web-{EC7C7C79-4933-AB36-E9CB-CDEE409B6399}"/>
    <pc:docChg chg="addSld modSld">
      <pc:chgData name="Lindsay Marsh" userId="S::lmarsh@communityactionpartnership.com::4f27f713-5bab-4600-a46f-5f1fd8bf3786" providerId="AD" clId="Web-{EC7C7C79-4933-AB36-E9CB-CDEE409B6399}" dt="2020-06-18T18:42:51.408" v="321" actId="1076"/>
      <pc:docMkLst>
        <pc:docMk/>
      </pc:docMkLst>
      <pc:sldChg chg="modSp modNotes">
        <pc:chgData name="Lindsay Marsh" userId="S::lmarsh@communityactionpartnership.com::4f27f713-5bab-4600-a46f-5f1fd8bf3786" providerId="AD" clId="Web-{EC7C7C79-4933-AB36-E9CB-CDEE409B6399}" dt="2020-06-18T18:06:17.238" v="233" actId="1076"/>
        <pc:sldMkLst>
          <pc:docMk/>
          <pc:sldMk cId="3218887221" sldId="317"/>
        </pc:sldMkLst>
        <pc:spChg chg="mod">
          <ac:chgData name="Lindsay Marsh" userId="S::lmarsh@communityactionpartnership.com::4f27f713-5bab-4600-a46f-5f1fd8bf3786" providerId="AD" clId="Web-{EC7C7C79-4933-AB36-E9CB-CDEE409B6399}" dt="2020-06-18T18:06:14.582" v="231" actId="20577"/>
          <ac:spMkLst>
            <pc:docMk/>
            <pc:sldMk cId="3218887221" sldId="317"/>
            <ac:spMk id="6" creationId="{6D2F0E9C-920F-47EE-954F-8591D35A5CEB}"/>
          </ac:spMkLst>
        </pc:spChg>
        <pc:picChg chg="mod">
          <ac:chgData name="Lindsay Marsh" userId="S::lmarsh@communityactionpartnership.com::4f27f713-5bab-4600-a46f-5f1fd8bf3786" providerId="AD" clId="Web-{EC7C7C79-4933-AB36-E9CB-CDEE409B6399}" dt="2020-06-18T18:06:17.238" v="233" actId="1076"/>
          <ac:picMkLst>
            <pc:docMk/>
            <pc:sldMk cId="3218887221" sldId="317"/>
            <ac:picMk id="4" creationId="{9011F6C1-80CE-4DAC-8305-74C21F1455A2}"/>
          </ac:picMkLst>
        </pc:picChg>
      </pc:sldChg>
      <pc:sldChg chg="modSp">
        <pc:chgData name="Lindsay Marsh" userId="S::lmarsh@communityactionpartnership.com::4f27f713-5bab-4600-a46f-5f1fd8bf3786" providerId="AD" clId="Web-{EC7C7C79-4933-AB36-E9CB-CDEE409B6399}" dt="2020-06-18T18:42:01.687" v="320" actId="1076"/>
        <pc:sldMkLst>
          <pc:docMk/>
          <pc:sldMk cId="1567586736" sldId="391"/>
        </pc:sldMkLst>
        <pc:spChg chg="mod">
          <ac:chgData name="Lindsay Marsh" userId="S::lmarsh@communityactionpartnership.com::4f27f713-5bab-4600-a46f-5f1fd8bf3786" providerId="AD" clId="Web-{EC7C7C79-4933-AB36-E9CB-CDEE409B6399}" dt="2020-06-18T18:42:01.687" v="320" actId="1076"/>
          <ac:spMkLst>
            <pc:docMk/>
            <pc:sldMk cId="1567586736" sldId="391"/>
            <ac:spMk id="3" creationId="{00000000-0000-0000-0000-000000000000}"/>
          </ac:spMkLst>
        </pc:spChg>
      </pc:sldChg>
      <pc:sldChg chg="modSp">
        <pc:chgData name="Lindsay Marsh" userId="S::lmarsh@communityactionpartnership.com::4f27f713-5bab-4600-a46f-5f1fd8bf3786" providerId="AD" clId="Web-{EC7C7C79-4933-AB36-E9CB-CDEE409B6399}" dt="2020-06-18T18:21:46.862" v="316" actId="14100"/>
        <pc:sldMkLst>
          <pc:docMk/>
          <pc:sldMk cId="1930920984" sldId="436"/>
        </pc:sldMkLst>
        <pc:graphicFrameChg chg="mod">
          <ac:chgData name="Lindsay Marsh" userId="S::lmarsh@communityactionpartnership.com::4f27f713-5bab-4600-a46f-5f1fd8bf3786" providerId="AD" clId="Web-{EC7C7C79-4933-AB36-E9CB-CDEE409B6399}" dt="2020-06-18T18:21:46.862" v="316" actId="14100"/>
          <ac:graphicFrameMkLst>
            <pc:docMk/>
            <pc:sldMk cId="1930920984" sldId="436"/>
            <ac:graphicFrameMk id="8" creationId="{FA5A7625-D8A8-44DC-8293-458CC7E61D96}"/>
          </ac:graphicFrameMkLst>
        </pc:graphicFrameChg>
      </pc:sldChg>
      <pc:sldChg chg="modSp">
        <pc:chgData name="Lindsay Marsh" userId="S::lmarsh@communityactionpartnership.com::4f27f713-5bab-4600-a46f-5f1fd8bf3786" providerId="AD" clId="Web-{EC7C7C79-4933-AB36-E9CB-CDEE409B6399}" dt="2020-06-18T18:08:41.027" v="245" actId="14100"/>
        <pc:sldMkLst>
          <pc:docMk/>
          <pc:sldMk cId="2638428136" sldId="475"/>
        </pc:sldMkLst>
        <pc:spChg chg="mod">
          <ac:chgData name="Lindsay Marsh" userId="S::lmarsh@communityactionpartnership.com::4f27f713-5bab-4600-a46f-5f1fd8bf3786" providerId="AD" clId="Web-{EC7C7C79-4933-AB36-E9CB-CDEE409B6399}" dt="2020-06-18T18:08:41.027" v="245" actId="14100"/>
          <ac:spMkLst>
            <pc:docMk/>
            <pc:sldMk cId="2638428136" sldId="475"/>
            <ac:spMk id="3" creationId="{00000000-0000-0000-0000-000000000000}"/>
          </ac:spMkLst>
        </pc:spChg>
      </pc:sldChg>
      <pc:sldChg chg="addSp delSp modSp delCm">
        <pc:chgData name="Lindsay Marsh" userId="S::lmarsh@communityactionpartnership.com::4f27f713-5bab-4600-a46f-5f1fd8bf3786" providerId="AD" clId="Web-{EC7C7C79-4933-AB36-E9CB-CDEE409B6399}" dt="2020-06-18T18:42:51.408" v="321" actId="1076"/>
        <pc:sldMkLst>
          <pc:docMk/>
          <pc:sldMk cId="152030248" sldId="476"/>
        </pc:sldMkLst>
        <pc:spChg chg="mod">
          <ac:chgData name="Lindsay Marsh" userId="S::lmarsh@communityactionpartnership.com::4f27f713-5bab-4600-a46f-5f1fd8bf3786" providerId="AD" clId="Web-{EC7C7C79-4933-AB36-E9CB-CDEE409B6399}" dt="2020-06-18T18:42:51.408" v="321" actId="1076"/>
          <ac:spMkLst>
            <pc:docMk/>
            <pc:sldMk cId="152030248" sldId="476"/>
            <ac:spMk id="3" creationId="{00000000-0000-0000-0000-000000000000}"/>
          </ac:spMkLst>
        </pc:spChg>
        <pc:picChg chg="mod">
          <ac:chgData name="Lindsay Marsh" userId="S::lmarsh@communityactionpartnership.com::4f27f713-5bab-4600-a46f-5f1fd8bf3786" providerId="AD" clId="Web-{EC7C7C79-4933-AB36-E9CB-CDEE409B6399}" dt="2020-06-18T18:21:13.235" v="311" actId="1076"/>
          <ac:picMkLst>
            <pc:docMk/>
            <pc:sldMk cId="152030248" sldId="476"/>
            <ac:picMk id="4" creationId="{2F199D07-9E74-4731-BF9D-45ECC6071944}"/>
          </ac:picMkLst>
        </pc:picChg>
        <pc:picChg chg="add del mod">
          <ac:chgData name="Lindsay Marsh" userId="S::lmarsh@communityactionpartnership.com::4f27f713-5bab-4600-a46f-5f1fd8bf3786" providerId="AD" clId="Web-{EC7C7C79-4933-AB36-E9CB-CDEE409B6399}" dt="2020-06-18T18:11:38.082" v="251"/>
          <ac:picMkLst>
            <pc:docMk/>
            <pc:sldMk cId="152030248" sldId="476"/>
            <ac:picMk id="5" creationId="{3B83E156-EB91-475E-8107-B6453726CD97}"/>
          </ac:picMkLst>
        </pc:picChg>
      </pc:sldChg>
      <pc:sldChg chg="modSp">
        <pc:chgData name="Lindsay Marsh" userId="S::lmarsh@communityactionpartnership.com::4f27f713-5bab-4600-a46f-5f1fd8bf3786" providerId="AD" clId="Web-{EC7C7C79-4933-AB36-E9CB-CDEE409B6399}" dt="2020-06-18T18:05:43.737" v="170" actId="14100"/>
        <pc:sldMkLst>
          <pc:docMk/>
          <pc:sldMk cId="1199503187" sldId="477"/>
        </pc:sldMkLst>
        <pc:spChg chg="mod">
          <ac:chgData name="Lindsay Marsh" userId="S::lmarsh@communityactionpartnership.com::4f27f713-5bab-4600-a46f-5f1fd8bf3786" providerId="AD" clId="Web-{EC7C7C79-4933-AB36-E9CB-CDEE409B6399}" dt="2020-06-18T18:05:43.737" v="170" actId="14100"/>
          <ac:spMkLst>
            <pc:docMk/>
            <pc:sldMk cId="1199503187" sldId="477"/>
            <ac:spMk id="4" creationId="{CCFFA885-A6B2-4B75-AF86-B64B883866AF}"/>
          </ac:spMkLst>
        </pc:spChg>
      </pc:sldChg>
      <pc:sldChg chg="modSp">
        <pc:chgData name="Lindsay Marsh" userId="S::lmarsh@communityactionpartnership.com::4f27f713-5bab-4600-a46f-5f1fd8bf3786" providerId="AD" clId="Web-{EC7C7C79-4933-AB36-E9CB-CDEE409B6399}" dt="2020-06-18T18:05:21.173" v="164" actId="20577"/>
        <pc:sldMkLst>
          <pc:docMk/>
          <pc:sldMk cId="4254758057" sldId="478"/>
        </pc:sldMkLst>
        <pc:spChg chg="mod">
          <ac:chgData name="Lindsay Marsh" userId="S::lmarsh@communityactionpartnership.com::4f27f713-5bab-4600-a46f-5f1fd8bf3786" providerId="AD" clId="Web-{EC7C7C79-4933-AB36-E9CB-CDEE409B6399}" dt="2020-06-18T18:05:21.173" v="164" actId="20577"/>
          <ac:spMkLst>
            <pc:docMk/>
            <pc:sldMk cId="4254758057" sldId="478"/>
            <ac:spMk id="5" creationId="{E4D65079-5765-4773-BBEC-4DCC603B8668}"/>
          </ac:spMkLst>
        </pc:spChg>
      </pc:sldChg>
      <pc:sldChg chg="addSp modSp">
        <pc:chgData name="Lindsay Marsh" userId="S::lmarsh@communityactionpartnership.com::4f27f713-5bab-4600-a46f-5f1fd8bf3786" providerId="AD" clId="Web-{EC7C7C79-4933-AB36-E9CB-CDEE409B6399}" dt="2020-06-18T17:55:36.223" v="5" actId="1076"/>
        <pc:sldMkLst>
          <pc:docMk/>
          <pc:sldMk cId="1812315202" sldId="494"/>
        </pc:sldMkLst>
        <pc:picChg chg="add mod">
          <ac:chgData name="Lindsay Marsh" userId="S::lmarsh@communityactionpartnership.com::4f27f713-5bab-4600-a46f-5f1fd8bf3786" providerId="AD" clId="Web-{EC7C7C79-4933-AB36-E9CB-CDEE409B6399}" dt="2020-06-18T17:55:34.144" v="4" actId="1076"/>
          <ac:picMkLst>
            <pc:docMk/>
            <pc:sldMk cId="1812315202" sldId="494"/>
            <ac:picMk id="4" creationId="{C3208BBB-5659-4AB1-89C6-1DA542413AFC}"/>
          </ac:picMkLst>
        </pc:picChg>
        <pc:picChg chg="add mod">
          <ac:chgData name="Lindsay Marsh" userId="S::lmarsh@communityactionpartnership.com::4f27f713-5bab-4600-a46f-5f1fd8bf3786" providerId="AD" clId="Web-{EC7C7C79-4933-AB36-E9CB-CDEE409B6399}" dt="2020-06-18T17:55:36.223" v="5" actId="1076"/>
          <ac:picMkLst>
            <pc:docMk/>
            <pc:sldMk cId="1812315202" sldId="494"/>
            <ac:picMk id="5" creationId="{49FDF48B-872F-43A1-AD8C-3AFE0C25F3D4}"/>
          </ac:picMkLst>
        </pc:picChg>
      </pc:sldChg>
      <pc:sldChg chg="addSp delSp modSp add replId">
        <pc:chgData name="Lindsay Marsh" userId="S::lmarsh@communityactionpartnership.com::4f27f713-5bab-4600-a46f-5f1fd8bf3786" providerId="AD" clId="Web-{EC7C7C79-4933-AB36-E9CB-CDEE409B6399}" dt="2020-06-18T18:12:55.977" v="272" actId="1076"/>
        <pc:sldMkLst>
          <pc:docMk/>
          <pc:sldMk cId="1220953259" sldId="495"/>
        </pc:sldMkLst>
        <pc:spChg chg="mod">
          <ac:chgData name="Lindsay Marsh" userId="S::lmarsh@communityactionpartnership.com::4f27f713-5bab-4600-a46f-5f1fd8bf3786" providerId="AD" clId="Web-{EC7C7C79-4933-AB36-E9CB-CDEE409B6399}" dt="2020-06-18T18:11:56.052" v="256" actId="1076"/>
          <ac:spMkLst>
            <pc:docMk/>
            <pc:sldMk cId="1220953259" sldId="495"/>
            <ac:spMk id="2" creationId="{00000000-0000-0000-0000-000000000000}"/>
          </ac:spMkLst>
        </pc:spChg>
        <pc:spChg chg="del mod">
          <ac:chgData name="Lindsay Marsh" userId="S::lmarsh@communityactionpartnership.com::4f27f713-5bab-4600-a46f-5f1fd8bf3786" providerId="AD" clId="Web-{EC7C7C79-4933-AB36-E9CB-CDEE409B6399}" dt="2020-06-18T18:12:14.787" v="264"/>
          <ac:spMkLst>
            <pc:docMk/>
            <pc:sldMk cId="1220953259" sldId="495"/>
            <ac:spMk id="3" creationId="{00000000-0000-0000-0000-000000000000}"/>
          </ac:spMkLst>
        </pc:spChg>
        <pc:spChg chg="add del mod">
          <ac:chgData name="Lindsay Marsh" userId="S::lmarsh@communityactionpartnership.com::4f27f713-5bab-4600-a46f-5f1fd8bf3786" providerId="AD" clId="Web-{EC7C7C79-4933-AB36-E9CB-CDEE409B6399}" dt="2020-06-18T18:12:18.976" v="265"/>
          <ac:spMkLst>
            <pc:docMk/>
            <pc:sldMk cId="1220953259" sldId="495"/>
            <ac:spMk id="7" creationId="{B5CDD8E7-34AD-46DF-8ECD-20D1D6A30713}"/>
          </ac:spMkLst>
        </pc:spChg>
        <pc:spChg chg="add mod">
          <ac:chgData name="Lindsay Marsh" userId="S::lmarsh@communityactionpartnership.com::4f27f713-5bab-4600-a46f-5f1fd8bf3786" providerId="AD" clId="Web-{EC7C7C79-4933-AB36-E9CB-CDEE409B6399}" dt="2020-06-18T18:12:55.977" v="272" actId="1076"/>
          <ac:spMkLst>
            <pc:docMk/>
            <pc:sldMk cId="1220953259" sldId="495"/>
            <ac:spMk id="8" creationId="{3EE50452-2900-486E-8571-8BBAB9D56E9E}"/>
          </ac:spMkLst>
        </pc:spChg>
        <pc:picChg chg="del">
          <ac:chgData name="Lindsay Marsh" userId="S::lmarsh@communityactionpartnership.com::4f27f713-5bab-4600-a46f-5f1fd8bf3786" providerId="AD" clId="Web-{EC7C7C79-4933-AB36-E9CB-CDEE409B6399}" dt="2020-06-18T18:11:41.020" v="252"/>
          <ac:picMkLst>
            <pc:docMk/>
            <pc:sldMk cId="1220953259" sldId="495"/>
            <ac:picMk id="4" creationId="{2F199D07-9E74-4731-BF9D-45ECC6071944}"/>
          </ac:picMkLst>
        </pc:picChg>
        <pc:picChg chg="mod">
          <ac:chgData name="Lindsay Marsh" userId="S::lmarsh@communityactionpartnership.com::4f27f713-5bab-4600-a46f-5f1fd8bf3786" providerId="AD" clId="Web-{EC7C7C79-4933-AB36-E9CB-CDEE409B6399}" dt="2020-06-18T18:12:24.131" v="266" actId="14100"/>
          <ac:picMkLst>
            <pc:docMk/>
            <pc:sldMk cId="1220953259" sldId="495"/>
            <ac:picMk id="5" creationId="{3B83E156-EB91-475E-8107-B6453726CD97}"/>
          </ac:picMkLst>
        </pc:picChg>
      </pc:sldChg>
    </pc:docChg>
  </pc:docChgLst>
</pc:chgInfo>
</file>

<file path=ppt/diagrams/_rels/data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_rels/drawing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ABBC50-D4EC-4862-961B-AED52483D79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814BD5A-90AA-4FC6-AFE1-EDB5F93C080A}">
      <dgm:prSet/>
      <dgm:spPr/>
      <dgm:t>
        <a:bodyPr/>
        <a:lstStyle/>
        <a:p>
          <a:pPr rtl="0"/>
          <a:r>
            <a:rPr lang="en-US" baseline="0"/>
            <a:t>Article 1</a:t>
          </a:r>
          <a:endParaRPr lang="en-US"/>
        </a:p>
      </dgm:t>
    </dgm:pt>
    <dgm:pt modelId="{D270A253-4100-492C-9B5D-089D757AB756}" type="parTrans" cxnId="{8A111C7C-0AC1-4EEB-A033-FCAC5FBDF00E}">
      <dgm:prSet/>
      <dgm:spPr/>
      <dgm:t>
        <a:bodyPr/>
        <a:lstStyle/>
        <a:p>
          <a:endParaRPr lang="en-US"/>
        </a:p>
      </dgm:t>
    </dgm:pt>
    <dgm:pt modelId="{883EE678-BD1F-4ED5-B236-E519909CAF75}" type="sibTrans" cxnId="{8A111C7C-0AC1-4EEB-A033-FCAC5FBDF00E}">
      <dgm:prSet/>
      <dgm:spPr/>
      <dgm:t>
        <a:bodyPr/>
        <a:lstStyle/>
        <a:p>
          <a:endParaRPr lang="en-US"/>
        </a:p>
      </dgm:t>
    </dgm:pt>
    <dgm:pt modelId="{2A3C4020-4B73-41E3-BB19-CBB80DD8BD2F}">
      <dgm:prSet/>
      <dgm:spPr/>
      <dgm:t>
        <a:bodyPr/>
        <a:lstStyle/>
        <a:p>
          <a:pPr rtl="0"/>
          <a:r>
            <a:rPr lang="en-US" baseline="0"/>
            <a:t>Voter Qualifications</a:t>
          </a:r>
          <a:endParaRPr lang="en-US"/>
        </a:p>
      </dgm:t>
    </dgm:pt>
    <dgm:pt modelId="{F946D14B-1B82-4766-AC77-A2263AAAC7AB}" type="parTrans" cxnId="{DF93E969-B962-4D8A-A5C9-7B5CE0067B64}">
      <dgm:prSet/>
      <dgm:spPr/>
      <dgm:t>
        <a:bodyPr/>
        <a:lstStyle/>
        <a:p>
          <a:endParaRPr lang="en-US"/>
        </a:p>
      </dgm:t>
    </dgm:pt>
    <dgm:pt modelId="{37F60C49-0C6C-434E-9DD4-C928D2560BAE}" type="sibTrans" cxnId="{DF93E969-B962-4D8A-A5C9-7B5CE0067B64}">
      <dgm:prSet/>
      <dgm:spPr/>
      <dgm:t>
        <a:bodyPr/>
        <a:lstStyle/>
        <a:p>
          <a:endParaRPr lang="en-US"/>
        </a:p>
      </dgm:t>
    </dgm:pt>
    <dgm:pt modelId="{1A0CFD3B-659A-4E69-A4E7-1B39135E1E40}">
      <dgm:prSet/>
      <dgm:spPr/>
      <dgm:t>
        <a:bodyPr/>
        <a:lstStyle/>
        <a:p>
          <a:pPr rtl="0"/>
          <a:r>
            <a:rPr lang="en-US" baseline="0"/>
            <a:t>Federal Elections</a:t>
          </a:r>
          <a:endParaRPr lang="en-US"/>
        </a:p>
      </dgm:t>
    </dgm:pt>
    <dgm:pt modelId="{9CC2ADBE-C88C-4882-AC74-9968B2888969}" type="parTrans" cxnId="{56576F65-7946-4D4F-B817-E1D6F48D4B90}">
      <dgm:prSet/>
      <dgm:spPr/>
      <dgm:t>
        <a:bodyPr/>
        <a:lstStyle/>
        <a:p>
          <a:endParaRPr lang="en-US"/>
        </a:p>
      </dgm:t>
    </dgm:pt>
    <dgm:pt modelId="{33238B44-F508-4C85-B603-CC570A41D399}" type="sibTrans" cxnId="{56576F65-7946-4D4F-B817-E1D6F48D4B90}">
      <dgm:prSet/>
      <dgm:spPr/>
      <dgm:t>
        <a:bodyPr/>
        <a:lstStyle/>
        <a:p>
          <a:endParaRPr lang="en-US"/>
        </a:p>
      </dgm:t>
    </dgm:pt>
    <dgm:pt modelId="{D53F81CF-A353-4231-B381-F925E22F5854}">
      <dgm:prSet/>
      <dgm:spPr/>
      <dgm:t>
        <a:bodyPr/>
        <a:lstStyle/>
        <a:p>
          <a:pPr rtl="0"/>
          <a:r>
            <a:rPr lang="en-US" baseline="0"/>
            <a:t>Protective Amendments based on:</a:t>
          </a:r>
          <a:endParaRPr lang="en-US"/>
        </a:p>
      </dgm:t>
    </dgm:pt>
    <dgm:pt modelId="{4653577A-82E9-48DA-AFAD-DAB43AA9B14C}" type="parTrans" cxnId="{4E500F3C-D20A-4306-A3F5-A3DEB13D83E9}">
      <dgm:prSet/>
      <dgm:spPr/>
      <dgm:t>
        <a:bodyPr/>
        <a:lstStyle/>
        <a:p>
          <a:endParaRPr lang="en-US"/>
        </a:p>
      </dgm:t>
    </dgm:pt>
    <dgm:pt modelId="{08CB8D37-414A-49C2-B5B6-14E8B4F1C31A}" type="sibTrans" cxnId="{4E500F3C-D20A-4306-A3F5-A3DEB13D83E9}">
      <dgm:prSet/>
      <dgm:spPr/>
      <dgm:t>
        <a:bodyPr/>
        <a:lstStyle/>
        <a:p>
          <a:endParaRPr lang="en-US"/>
        </a:p>
      </dgm:t>
    </dgm:pt>
    <dgm:pt modelId="{19458001-9AB0-4E71-B6A9-D413B48005AF}">
      <dgm:prSet/>
      <dgm:spPr/>
      <dgm:t>
        <a:bodyPr/>
        <a:lstStyle/>
        <a:p>
          <a:pPr rtl="0"/>
          <a:r>
            <a:rPr lang="en-US" baseline="0"/>
            <a:t>Equal Protection (14</a:t>
          </a:r>
          <a:r>
            <a:rPr lang="en-US" baseline="30000"/>
            <a:t>th</a:t>
          </a:r>
          <a:r>
            <a:rPr lang="en-US" baseline="0"/>
            <a:t>)</a:t>
          </a:r>
          <a:endParaRPr lang="en-US"/>
        </a:p>
      </dgm:t>
    </dgm:pt>
    <dgm:pt modelId="{B41D30AA-32C6-4D6A-A540-284E5D3C9F83}" type="parTrans" cxnId="{95784BFC-2F7E-4E76-9368-9C3E38D9E552}">
      <dgm:prSet/>
      <dgm:spPr/>
      <dgm:t>
        <a:bodyPr/>
        <a:lstStyle/>
        <a:p>
          <a:endParaRPr lang="en-US"/>
        </a:p>
      </dgm:t>
    </dgm:pt>
    <dgm:pt modelId="{225160F0-91C9-44F8-B10A-F0E98018DFD7}" type="sibTrans" cxnId="{95784BFC-2F7E-4E76-9368-9C3E38D9E552}">
      <dgm:prSet/>
      <dgm:spPr/>
      <dgm:t>
        <a:bodyPr/>
        <a:lstStyle/>
        <a:p>
          <a:endParaRPr lang="en-US"/>
        </a:p>
      </dgm:t>
    </dgm:pt>
    <dgm:pt modelId="{16F4120A-0417-4A2F-8811-6134AE2B30D0}">
      <dgm:prSet/>
      <dgm:spPr/>
      <dgm:t>
        <a:bodyPr/>
        <a:lstStyle/>
        <a:p>
          <a:pPr rtl="0"/>
          <a:r>
            <a:rPr lang="en-US" baseline="0"/>
            <a:t>Race (15</a:t>
          </a:r>
          <a:r>
            <a:rPr lang="en-US" baseline="30000"/>
            <a:t>th</a:t>
          </a:r>
          <a:r>
            <a:rPr lang="en-US" baseline="0"/>
            <a:t>)</a:t>
          </a:r>
          <a:endParaRPr lang="en-US"/>
        </a:p>
      </dgm:t>
    </dgm:pt>
    <dgm:pt modelId="{B0553A8C-C6E4-46D9-AE11-84CDA3F0BDB4}" type="parTrans" cxnId="{48916468-FF33-43C5-AAFA-EAB0803253FE}">
      <dgm:prSet/>
      <dgm:spPr/>
      <dgm:t>
        <a:bodyPr/>
        <a:lstStyle/>
        <a:p>
          <a:endParaRPr lang="en-US"/>
        </a:p>
      </dgm:t>
    </dgm:pt>
    <dgm:pt modelId="{2525AF4F-6AA9-4A79-BA10-0086FA2FBFF1}" type="sibTrans" cxnId="{48916468-FF33-43C5-AAFA-EAB0803253FE}">
      <dgm:prSet/>
      <dgm:spPr/>
      <dgm:t>
        <a:bodyPr/>
        <a:lstStyle/>
        <a:p>
          <a:endParaRPr lang="en-US"/>
        </a:p>
      </dgm:t>
    </dgm:pt>
    <dgm:pt modelId="{037EA0A3-C979-48BD-A9C6-C3E963194238}">
      <dgm:prSet/>
      <dgm:spPr/>
      <dgm:t>
        <a:bodyPr/>
        <a:lstStyle/>
        <a:p>
          <a:pPr rtl="0"/>
          <a:r>
            <a:rPr lang="en-US" baseline="0"/>
            <a:t>Sex (19</a:t>
          </a:r>
          <a:r>
            <a:rPr lang="en-US" baseline="30000"/>
            <a:t>th</a:t>
          </a:r>
          <a:r>
            <a:rPr lang="en-US" baseline="0"/>
            <a:t>)</a:t>
          </a:r>
          <a:endParaRPr lang="en-US"/>
        </a:p>
      </dgm:t>
    </dgm:pt>
    <dgm:pt modelId="{911A734E-3DDA-4589-BD46-DA0071F2AD47}" type="parTrans" cxnId="{9960B7DB-C46F-424B-9CC6-7D47F19FEA09}">
      <dgm:prSet/>
      <dgm:spPr/>
      <dgm:t>
        <a:bodyPr/>
        <a:lstStyle/>
        <a:p>
          <a:endParaRPr lang="en-US"/>
        </a:p>
      </dgm:t>
    </dgm:pt>
    <dgm:pt modelId="{CE2A1BFA-9784-4DBD-B4BA-C32455154160}" type="sibTrans" cxnId="{9960B7DB-C46F-424B-9CC6-7D47F19FEA09}">
      <dgm:prSet/>
      <dgm:spPr/>
      <dgm:t>
        <a:bodyPr/>
        <a:lstStyle/>
        <a:p>
          <a:endParaRPr lang="en-US"/>
        </a:p>
      </dgm:t>
    </dgm:pt>
    <dgm:pt modelId="{E04CEADC-0877-46E2-A4AA-4F651A88BFA1}">
      <dgm:prSet/>
      <dgm:spPr/>
      <dgm:t>
        <a:bodyPr/>
        <a:lstStyle/>
        <a:p>
          <a:pPr rtl="0"/>
          <a:r>
            <a:rPr lang="en-US" baseline="0"/>
            <a:t>Taxes owed (24</a:t>
          </a:r>
          <a:r>
            <a:rPr lang="en-US" baseline="30000"/>
            <a:t>th</a:t>
          </a:r>
          <a:r>
            <a:rPr lang="en-US" baseline="0"/>
            <a:t>)</a:t>
          </a:r>
          <a:endParaRPr lang="en-US"/>
        </a:p>
      </dgm:t>
    </dgm:pt>
    <dgm:pt modelId="{E9B39B55-FC7C-4A25-8E1B-6C63DDF24D4E}" type="parTrans" cxnId="{95EB5279-800B-434C-A867-4D217DEE51A5}">
      <dgm:prSet/>
      <dgm:spPr/>
      <dgm:t>
        <a:bodyPr/>
        <a:lstStyle/>
        <a:p>
          <a:endParaRPr lang="en-US"/>
        </a:p>
      </dgm:t>
    </dgm:pt>
    <dgm:pt modelId="{AE48514A-280B-4219-85A7-48C4777C24E5}" type="sibTrans" cxnId="{95EB5279-800B-434C-A867-4D217DEE51A5}">
      <dgm:prSet/>
      <dgm:spPr/>
      <dgm:t>
        <a:bodyPr/>
        <a:lstStyle/>
        <a:p>
          <a:endParaRPr lang="en-US"/>
        </a:p>
      </dgm:t>
    </dgm:pt>
    <dgm:pt modelId="{9C62C2D5-974A-422B-835C-FB3E14A9211D}">
      <dgm:prSet/>
      <dgm:spPr/>
      <dgm:t>
        <a:bodyPr/>
        <a:lstStyle/>
        <a:p>
          <a:pPr rtl="0"/>
          <a:r>
            <a:rPr lang="en-US" baseline="0"/>
            <a:t>Age (26</a:t>
          </a:r>
          <a:r>
            <a:rPr lang="en-US" baseline="30000"/>
            <a:t>th</a:t>
          </a:r>
          <a:r>
            <a:rPr lang="en-US" baseline="0"/>
            <a:t>)</a:t>
          </a:r>
          <a:endParaRPr lang="en-US"/>
        </a:p>
      </dgm:t>
    </dgm:pt>
    <dgm:pt modelId="{4C6D5AF0-441F-4A4E-9147-28C832E787F5}" type="parTrans" cxnId="{56FA77DD-222C-4732-A443-CE39CFE59ECF}">
      <dgm:prSet/>
      <dgm:spPr/>
      <dgm:t>
        <a:bodyPr/>
        <a:lstStyle/>
        <a:p>
          <a:endParaRPr lang="en-US"/>
        </a:p>
      </dgm:t>
    </dgm:pt>
    <dgm:pt modelId="{0B083F12-EBA4-4408-AEED-C7C487668B87}" type="sibTrans" cxnId="{56FA77DD-222C-4732-A443-CE39CFE59ECF}">
      <dgm:prSet/>
      <dgm:spPr/>
      <dgm:t>
        <a:bodyPr/>
        <a:lstStyle/>
        <a:p>
          <a:endParaRPr lang="en-US"/>
        </a:p>
      </dgm:t>
    </dgm:pt>
    <dgm:pt modelId="{2E097DF3-CCE7-45B7-A0B0-458B99D10754}">
      <dgm:prSet/>
      <dgm:spPr/>
      <dgm:t>
        <a:bodyPr/>
        <a:lstStyle/>
        <a:p>
          <a:pPr rtl="0"/>
          <a:r>
            <a:rPr lang="en-US">
              <a:latin typeface="Calibri"/>
            </a:rPr>
            <a:t>Association</a:t>
          </a:r>
          <a:r>
            <a:rPr lang="en-US"/>
            <a:t> &amp; Speech (1</a:t>
          </a:r>
          <a:r>
            <a:rPr lang="en-US" baseline="30000"/>
            <a:t>st</a:t>
          </a:r>
          <a:r>
            <a:rPr lang="en-US"/>
            <a:t>)</a:t>
          </a:r>
        </a:p>
      </dgm:t>
    </dgm:pt>
    <dgm:pt modelId="{F61D534D-1192-4799-BB07-32C150C98036}" type="parTrans" cxnId="{0DDBB452-97C6-49AD-9E5C-78ED3EBE903E}">
      <dgm:prSet/>
      <dgm:spPr/>
    </dgm:pt>
    <dgm:pt modelId="{392F5863-7EED-4B07-88E0-7AA50E764501}" type="sibTrans" cxnId="{0DDBB452-97C6-49AD-9E5C-78ED3EBE903E}">
      <dgm:prSet/>
      <dgm:spPr/>
    </dgm:pt>
    <dgm:pt modelId="{4A7540AA-259B-41DF-B533-8F92C46C768F}" type="pres">
      <dgm:prSet presAssocID="{38ABBC50-D4EC-4862-961B-AED52483D798}" presName="linear" presStyleCnt="0">
        <dgm:presLayoutVars>
          <dgm:animLvl val="lvl"/>
          <dgm:resizeHandles val="exact"/>
        </dgm:presLayoutVars>
      </dgm:prSet>
      <dgm:spPr/>
    </dgm:pt>
    <dgm:pt modelId="{710F844B-B7B7-49C5-A267-81CB760C52BD}" type="pres">
      <dgm:prSet presAssocID="{4814BD5A-90AA-4FC6-AFE1-EDB5F93C080A}" presName="parentText" presStyleLbl="node1" presStyleIdx="0" presStyleCnt="2">
        <dgm:presLayoutVars>
          <dgm:chMax val="0"/>
          <dgm:bulletEnabled val="1"/>
        </dgm:presLayoutVars>
      </dgm:prSet>
      <dgm:spPr/>
    </dgm:pt>
    <dgm:pt modelId="{52F149A5-7111-4197-A7F4-5AE574C09435}" type="pres">
      <dgm:prSet presAssocID="{4814BD5A-90AA-4FC6-AFE1-EDB5F93C080A}" presName="childText" presStyleLbl="revTx" presStyleIdx="0" presStyleCnt="2">
        <dgm:presLayoutVars>
          <dgm:bulletEnabled val="1"/>
        </dgm:presLayoutVars>
      </dgm:prSet>
      <dgm:spPr/>
    </dgm:pt>
    <dgm:pt modelId="{68710B79-104D-43D6-9E8B-AB5659BB146A}" type="pres">
      <dgm:prSet presAssocID="{D53F81CF-A353-4231-B381-F925E22F5854}" presName="parentText" presStyleLbl="node1" presStyleIdx="1" presStyleCnt="2">
        <dgm:presLayoutVars>
          <dgm:chMax val="0"/>
          <dgm:bulletEnabled val="1"/>
        </dgm:presLayoutVars>
      </dgm:prSet>
      <dgm:spPr/>
    </dgm:pt>
    <dgm:pt modelId="{F52261AD-A165-472B-9850-94F25C91371A}" type="pres">
      <dgm:prSet presAssocID="{D53F81CF-A353-4231-B381-F925E22F5854}" presName="childText" presStyleLbl="revTx" presStyleIdx="1" presStyleCnt="2">
        <dgm:presLayoutVars>
          <dgm:bulletEnabled val="1"/>
        </dgm:presLayoutVars>
      </dgm:prSet>
      <dgm:spPr/>
    </dgm:pt>
  </dgm:ptLst>
  <dgm:cxnLst>
    <dgm:cxn modelId="{0040D716-370E-4885-B9D9-FCDA57E18D31}" type="presOf" srcId="{19458001-9AB0-4E71-B6A9-D413B48005AF}" destId="{F52261AD-A165-472B-9850-94F25C91371A}" srcOrd="0" destOrd="1" presId="urn:microsoft.com/office/officeart/2005/8/layout/vList2"/>
    <dgm:cxn modelId="{4E500F3C-D20A-4306-A3F5-A3DEB13D83E9}" srcId="{38ABBC50-D4EC-4862-961B-AED52483D798}" destId="{D53F81CF-A353-4231-B381-F925E22F5854}" srcOrd="1" destOrd="0" parTransId="{4653577A-82E9-48DA-AFAD-DAB43AA9B14C}" sibTransId="{08CB8D37-414A-49C2-B5B6-14E8B4F1C31A}"/>
    <dgm:cxn modelId="{1FAB1B61-D67B-49FD-A4AF-E58DC29EE3C0}" type="presOf" srcId="{D53F81CF-A353-4231-B381-F925E22F5854}" destId="{68710B79-104D-43D6-9E8B-AB5659BB146A}" srcOrd="0" destOrd="0" presId="urn:microsoft.com/office/officeart/2005/8/layout/vList2"/>
    <dgm:cxn modelId="{56576F65-7946-4D4F-B817-E1D6F48D4B90}" srcId="{4814BD5A-90AA-4FC6-AFE1-EDB5F93C080A}" destId="{1A0CFD3B-659A-4E69-A4E7-1B39135E1E40}" srcOrd="1" destOrd="0" parTransId="{9CC2ADBE-C88C-4882-AC74-9968B2888969}" sibTransId="{33238B44-F508-4C85-B603-CC570A41D399}"/>
    <dgm:cxn modelId="{48916468-FF33-43C5-AAFA-EAB0803253FE}" srcId="{D53F81CF-A353-4231-B381-F925E22F5854}" destId="{16F4120A-0417-4A2F-8811-6134AE2B30D0}" srcOrd="2" destOrd="0" parTransId="{B0553A8C-C6E4-46D9-AE11-84CDA3F0BDB4}" sibTransId="{2525AF4F-6AA9-4A79-BA10-0086FA2FBFF1}"/>
    <dgm:cxn modelId="{DF93E969-B962-4D8A-A5C9-7B5CE0067B64}" srcId="{4814BD5A-90AA-4FC6-AFE1-EDB5F93C080A}" destId="{2A3C4020-4B73-41E3-BB19-CBB80DD8BD2F}" srcOrd="0" destOrd="0" parTransId="{F946D14B-1B82-4766-AC77-A2263AAAC7AB}" sibTransId="{37F60C49-0C6C-434E-9DD4-C928D2560BAE}"/>
    <dgm:cxn modelId="{0DDBB452-97C6-49AD-9E5C-78ED3EBE903E}" srcId="{D53F81CF-A353-4231-B381-F925E22F5854}" destId="{2E097DF3-CCE7-45B7-A0B0-458B99D10754}" srcOrd="0" destOrd="0" parTransId="{F61D534D-1192-4799-BB07-32C150C98036}" sibTransId="{392F5863-7EED-4B07-88E0-7AA50E764501}"/>
    <dgm:cxn modelId="{95EB5279-800B-434C-A867-4D217DEE51A5}" srcId="{D53F81CF-A353-4231-B381-F925E22F5854}" destId="{E04CEADC-0877-46E2-A4AA-4F651A88BFA1}" srcOrd="4" destOrd="0" parTransId="{E9B39B55-FC7C-4A25-8E1B-6C63DDF24D4E}" sibTransId="{AE48514A-280B-4219-85A7-48C4777C24E5}"/>
    <dgm:cxn modelId="{8A111C7C-0AC1-4EEB-A033-FCAC5FBDF00E}" srcId="{38ABBC50-D4EC-4862-961B-AED52483D798}" destId="{4814BD5A-90AA-4FC6-AFE1-EDB5F93C080A}" srcOrd="0" destOrd="0" parTransId="{D270A253-4100-492C-9B5D-089D757AB756}" sibTransId="{883EE678-BD1F-4ED5-B236-E519909CAF75}"/>
    <dgm:cxn modelId="{9C167D80-8B38-4268-BDA6-8F51E8CAD2D6}" type="presOf" srcId="{2E097DF3-CCE7-45B7-A0B0-458B99D10754}" destId="{F52261AD-A165-472B-9850-94F25C91371A}" srcOrd="0" destOrd="0" presId="urn:microsoft.com/office/officeart/2005/8/layout/vList2"/>
    <dgm:cxn modelId="{13206A82-6DFE-45A3-916A-7FA4CA240BA4}" type="presOf" srcId="{1A0CFD3B-659A-4E69-A4E7-1B39135E1E40}" destId="{52F149A5-7111-4197-A7F4-5AE574C09435}" srcOrd="0" destOrd="1" presId="urn:microsoft.com/office/officeart/2005/8/layout/vList2"/>
    <dgm:cxn modelId="{EDEE518C-7DED-45CF-85D4-333885B43489}" type="presOf" srcId="{2A3C4020-4B73-41E3-BB19-CBB80DD8BD2F}" destId="{52F149A5-7111-4197-A7F4-5AE574C09435}" srcOrd="0" destOrd="0" presId="urn:microsoft.com/office/officeart/2005/8/layout/vList2"/>
    <dgm:cxn modelId="{EDA5D08F-5858-4FC2-9E11-C29631D3649E}" type="presOf" srcId="{4814BD5A-90AA-4FC6-AFE1-EDB5F93C080A}" destId="{710F844B-B7B7-49C5-A267-81CB760C52BD}" srcOrd="0" destOrd="0" presId="urn:microsoft.com/office/officeart/2005/8/layout/vList2"/>
    <dgm:cxn modelId="{9C777291-9E4A-4FCE-A3D2-E1F3A6EB6BD1}" type="presOf" srcId="{38ABBC50-D4EC-4862-961B-AED52483D798}" destId="{4A7540AA-259B-41DF-B533-8F92C46C768F}" srcOrd="0" destOrd="0" presId="urn:microsoft.com/office/officeart/2005/8/layout/vList2"/>
    <dgm:cxn modelId="{743B4395-43B6-4EB3-A88C-83CE532E0F70}" type="presOf" srcId="{16F4120A-0417-4A2F-8811-6134AE2B30D0}" destId="{F52261AD-A165-472B-9850-94F25C91371A}" srcOrd="0" destOrd="2" presId="urn:microsoft.com/office/officeart/2005/8/layout/vList2"/>
    <dgm:cxn modelId="{9B5B19A4-984E-491A-938C-8D7045650A84}" type="presOf" srcId="{E04CEADC-0877-46E2-A4AA-4F651A88BFA1}" destId="{F52261AD-A165-472B-9850-94F25C91371A}" srcOrd="0" destOrd="4" presId="urn:microsoft.com/office/officeart/2005/8/layout/vList2"/>
    <dgm:cxn modelId="{020096B2-1E64-411F-90CE-84A945106755}" type="presOf" srcId="{9C62C2D5-974A-422B-835C-FB3E14A9211D}" destId="{F52261AD-A165-472B-9850-94F25C91371A}" srcOrd="0" destOrd="5" presId="urn:microsoft.com/office/officeart/2005/8/layout/vList2"/>
    <dgm:cxn modelId="{9960B7DB-C46F-424B-9CC6-7D47F19FEA09}" srcId="{D53F81CF-A353-4231-B381-F925E22F5854}" destId="{037EA0A3-C979-48BD-A9C6-C3E963194238}" srcOrd="3" destOrd="0" parTransId="{911A734E-3DDA-4589-BD46-DA0071F2AD47}" sibTransId="{CE2A1BFA-9784-4DBD-B4BA-C32455154160}"/>
    <dgm:cxn modelId="{56FA77DD-222C-4732-A443-CE39CFE59ECF}" srcId="{D53F81CF-A353-4231-B381-F925E22F5854}" destId="{9C62C2D5-974A-422B-835C-FB3E14A9211D}" srcOrd="5" destOrd="0" parTransId="{4C6D5AF0-441F-4A4E-9147-28C832E787F5}" sibTransId="{0B083F12-EBA4-4408-AEED-C7C487668B87}"/>
    <dgm:cxn modelId="{D09E17E4-66E6-4E79-94C6-EC5F720A7CBA}" type="presOf" srcId="{037EA0A3-C979-48BD-A9C6-C3E963194238}" destId="{F52261AD-A165-472B-9850-94F25C91371A}" srcOrd="0" destOrd="3" presId="urn:microsoft.com/office/officeart/2005/8/layout/vList2"/>
    <dgm:cxn modelId="{95784BFC-2F7E-4E76-9368-9C3E38D9E552}" srcId="{D53F81CF-A353-4231-B381-F925E22F5854}" destId="{19458001-9AB0-4E71-B6A9-D413B48005AF}" srcOrd="1" destOrd="0" parTransId="{B41D30AA-32C6-4D6A-A540-284E5D3C9F83}" sibTransId="{225160F0-91C9-44F8-B10A-F0E98018DFD7}"/>
    <dgm:cxn modelId="{7F3D336B-B1E4-485C-A672-222FA84244A2}" type="presParOf" srcId="{4A7540AA-259B-41DF-B533-8F92C46C768F}" destId="{710F844B-B7B7-49C5-A267-81CB760C52BD}" srcOrd="0" destOrd="0" presId="urn:microsoft.com/office/officeart/2005/8/layout/vList2"/>
    <dgm:cxn modelId="{0E2BC1E8-B8E2-443A-8DC1-49922738D29E}" type="presParOf" srcId="{4A7540AA-259B-41DF-B533-8F92C46C768F}" destId="{52F149A5-7111-4197-A7F4-5AE574C09435}" srcOrd="1" destOrd="0" presId="urn:microsoft.com/office/officeart/2005/8/layout/vList2"/>
    <dgm:cxn modelId="{09A13A20-6733-46EE-B8A5-C1D249E7AB61}" type="presParOf" srcId="{4A7540AA-259B-41DF-B533-8F92C46C768F}" destId="{68710B79-104D-43D6-9E8B-AB5659BB146A}" srcOrd="2" destOrd="0" presId="urn:microsoft.com/office/officeart/2005/8/layout/vList2"/>
    <dgm:cxn modelId="{FC825A7A-F6D3-40A6-8649-9E264882EF5B}" type="presParOf" srcId="{4A7540AA-259B-41DF-B533-8F92C46C768F}" destId="{F52261AD-A165-472B-9850-94F25C91371A}"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8ABBC50-D4EC-4862-961B-AED52483D79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814BD5A-90AA-4FC6-AFE1-EDB5F93C080A}">
      <dgm:prSet/>
      <dgm:spPr/>
      <dgm:t>
        <a:bodyPr/>
        <a:lstStyle/>
        <a:p>
          <a:pPr rtl="0"/>
          <a:r>
            <a:rPr lang="en-US" baseline="0"/>
            <a:t>Federal</a:t>
          </a:r>
          <a:endParaRPr lang="en-US"/>
        </a:p>
      </dgm:t>
    </dgm:pt>
    <dgm:pt modelId="{D270A253-4100-492C-9B5D-089D757AB756}" type="parTrans" cxnId="{8A111C7C-0AC1-4EEB-A033-FCAC5FBDF00E}">
      <dgm:prSet/>
      <dgm:spPr/>
      <dgm:t>
        <a:bodyPr/>
        <a:lstStyle/>
        <a:p>
          <a:endParaRPr lang="en-US"/>
        </a:p>
      </dgm:t>
    </dgm:pt>
    <dgm:pt modelId="{883EE678-BD1F-4ED5-B236-E519909CAF75}" type="sibTrans" cxnId="{8A111C7C-0AC1-4EEB-A033-FCAC5FBDF00E}">
      <dgm:prSet/>
      <dgm:spPr/>
      <dgm:t>
        <a:bodyPr/>
        <a:lstStyle/>
        <a:p>
          <a:endParaRPr lang="en-US"/>
        </a:p>
      </dgm:t>
    </dgm:pt>
    <dgm:pt modelId="{2A3C4020-4B73-41E3-BB19-CBB80DD8BD2F}">
      <dgm:prSet/>
      <dgm:spPr/>
      <dgm:t>
        <a:bodyPr/>
        <a:lstStyle/>
        <a:p>
          <a:pPr rtl="0"/>
          <a:r>
            <a:rPr lang="en-US" baseline="0"/>
            <a:t>Voting Rights Act of 1965</a:t>
          </a:r>
          <a:endParaRPr lang="en-US"/>
        </a:p>
      </dgm:t>
    </dgm:pt>
    <dgm:pt modelId="{F946D14B-1B82-4766-AC77-A2263AAAC7AB}" type="parTrans" cxnId="{DF93E969-B962-4D8A-A5C9-7B5CE0067B64}">
      <dgm:prSet/>
      <dgm:spPr/>
      <dgm:t>
        <a:bodyPr/>
        <a:lstStyle/>
        <a:p>
          <a:endParaRPr lang="en-US"/>
        </a:p>
      </dgm:t>
    </dgm:pt>
    <dgm:pt modelId="{37F60C49-0C6C-434E-9DD4-C928D2560BAE}" type="sibTrans" cxnId="{DF93E969-B962-4D8A-A5C9-7B5CE0067B64}">
      <dgm:prSet/>
      <dgm:spPr/>
      <dgm:t>
        <a:bodyPr/>
        <a:lstStyle/>
        <a:p>
          <a:endParaRPr lang="en-US"/>
        </a:p>
      </dgm:t>
    </dgm:pt>
    <dgm:pt modelId="{1A0CFD3B-659A-4E69-A4E7-1B39135E1E40}">
      <dgm:prSet/>
      <dgm:spPr/>
      <dgm:t>
        <a:bodyPr/>
        <a:lstStyle/>
        <a:p>
          <a:pPr rtl="0"/>
          <a:r>
            <a:rPr lang="en-US" baseline="0"/>
            <a:t>National Voter Registration Act of 1993</a:t>
          </a:r>
          <a:endParaRPr lang="en-US"/>
        </a:p>
      </dgm:t>
    </dgm:pt>
    <dgm:pt modelId="{9CC2ADBE-C88C-4882-AC74-9968B2888969}" type="parTrans" cxnId="{56576F65-7946-4D4F-B817-E1D6F48D4B90}">
      <dgm:prSet/>
      <dgm:spPr/>
      <dgm:t>
        <a:bodyPr/>
        <a:lstStyle/>
        <a:p>
          <a:endParaRPr lang="en-US"/>
        </a:p>
      </dgm:t>
    </dgm:pt>
    <dgm:pt modelId="{33238B44-F508-4C85-B603-CC570A41D399}" type="sibTrans" cxnId="{56576F65-7946-4D4F-B817-E1D6F48D4B90}">
      <dgm:prSet/>
      <dgm:spPr/>
      <dgm:t>
        <a:bodyPr/>
        <a:lstStyle/>
        <a:p>
          <a:endParaRPr lang="en-US"/>
        </a:p>
      </dgm:t>
    </dgm:pt>
    <dgm:pt modelId="{D53F81CF-A353-4231-B381-F925E22F5854}">
      <dgm:prSet/>
      <dgm:spPr/>
      <dgm:t>
        <a:bodyPr/>
        <a:lstStyle/>
        <a:p>
          <a:pPr rtl="0"/>
          <a:r>
            <a:rPr lang="en-US" baseline="0"/>
            <a:t>States</a:t>
          </a:r>
          <a:endParaRPr lang="en-US"/>
        </a:p>
      </dgm:t>
    </dgm:pt>
    <dgm:pt modelId="{4653577A-82E9-48DA-AFAD-DAB43AA9B14C}" type="parTrans" cxnId="{4E500F3C-D20A-4306-A3F5-A3DEB13D83E9}">
      <dgm:prSet/>
      <dgm:spPr/>
      <dgm:t>
        <a:bodyPr/>
        <a:lstStyle/>
        <a:p>
          <a:endParaRPr lang="en-US"/>
        </a:p>
      </dgm:t>
    </dgm:pt>
    <dgm:pt modelId="{08CB8D37-414A-49C2-B5B6-14E8B4F1C31A}" type="sibTrans" cxnId="{4E500F3C-D20A-4306-A3F5-A3DEB13D83E9}">
      <dgm:prSet/>
      <dgm:spPr/>
      <dgm:t>
        <a:bodyPr/>
        <a:lstStyle/>
        <a:p>
          <a:endParaRPr lang="en-US"/>
        </a:p>
      </dgm:t>
    </dgm:pt>
    <dgm:pt modelId="{19458001-9AB0-4E71-B6A9-D413B48005AF}">
      <dgm:prSet/>
      <dgm:spPr/>
      <dgm:t>
        <a:bodyPr/>
        <a:lstStyle/>
        <a:p>
          <a:pPr rtl="0"/>
          <a:r>
            <a:rPr lang="en-US"/>
            <a:t>Literacy Tests</a:t>
          </a:r>
        </a:p>
      </dgm:t>
    </dgm:pt>
    <dgm:pt modelId="{B41D30AA-32C6-4D6A-A540-284E5D3C9F83}" type="parTrans" cxnId="{95784BFC-2F7E-4E76-9368-9C3E38D9E552}">
      <dgm:prSet/>
      <dgm:spPr/>
      <dgm:t>
        <a:bodyPr/>
        <a:lstStyle/>
        <a:p>
          <a:endParaRPr lang="en-US"/>
        </a:p>
      </dgm:t>
    </dgm:pt>
    <dgm:pt modelId="{225160F0-91C9-44F8-B10A-F0E98018DFD7}" type="sibTrans" cxnId="{95784BFC-2F7E-4E76-9368-9C3E38D9E552}">
      <dgm:prSet/>
      <dgm:spPr/>
      <dgm:t>
        <a:bodyPr/>
        <a:lstStyle/>
        <a:p>
          <a:endParaRPr lang="en-US"/>
        </a:p>
      </dgm:t>
    </dgm:pt>
    <dgm:pt modelId="{B59BB99A-0642-4375-909B-36FBE276D372}">
      <dgm:prSet/>
      <dgm:spPr/>
      <dgm:t>
        <a:bodyPr/>
        <a:lstStyle/>
        <a:p>
          <a:pPr rtl="0"/>
          <a:r>
            <a:rPr lang="en-US"/>
            <a:t>Help America Vote Act of 2002</a:t>
          </a:r>
        </a:p>
      </dgm:t>
    </dgm:pt>
    <dgm:pt modelId="{ACF42105-3A98-4F09-8341-C4C493788FB5}" type="parTrans" cxnId="{44511EC1-D1C3-4DC8-BD81-061A4E810021}">
      <dgm:prSet/>
      <dgm:spPr/>
      <dgm:t>
        <a:bodyPr/>
        <a:lstStyle/>
        <a:p>
          <a:endParaRPr lang="en-US"/>
        </a:p>
      </dgm:t>
    </dgm:pt>
    <dgm:pt modelId="{1DBBAED3-8818-40D5-9703-D9D9CB1E38CE}" type="sibTrans" cxnId="{44511EC1-D1C3-4DC8-BD81-061A4E810021}">
      <dgm:prSet/>
      <dgm:spPr/>
      <dgm:t>
        <a:bodyPr/>
        <a:lstStyle/>
        <a:p>
          <a:endParaRPr lang="en-US"/>
        </a:p>
      </dgm:t>
    </dgm:pt>
    <dgm:pt modelId="{09C99087-DA00-41A7-B3B0-6810E04A3806}">
      <dgm:prSet/>
      <dgm:spPr/>
      <dgm:t>
        <a:bodyPr/>
        <a:lstStyle/>
        <a:p>
          <a:pPr rtl="0"/>
          <a:r>
            <a:rPr lang="en-US"/>
            <a:t>Poll Taxes</a:t>
          </a:r>
        </a:p>
      </dgm:t>
    </dgm:pt>
    <dgm:pt modelId="{018ED89C-4A35-4EB1-B686-2387084141ED}" type="parTrans" cxnId="{005CB020-38F6-4BCA-9FCE-CA1FB2D7AAFD}">
      <dgm:prSet/>
      <dgm:spPr/>
      <dgm:t>
        <a:bodyPr/>
        <a:lstStyle/>
        <a:p>
          <a:endParaRPr lang="en-US"/>
        </a:p>
      </dgm:t>
    </dgm:pt>
    <dgm:pt modelId="{60326923-F1C6-4A10-931E-BDE6B6BB2CF5}" type="sibTrans" cxnId="{005CB020-38F6-4BCA-9FCE-CA1FB2D7AAFD}">
      <dgm:prSet/>
      <dgm:spPr/>
      <dgm:t>
        <a:bodyPr/>
        <a:lstStyle/>
        <a:p>
          <a:endParaRPr lang="en-US"/>
        </a:p>
      </dgm:t>
    </dgm:pt>
    <dgm:pt modelId="{25B5FA1E-87BD-43CC-9B64-9256628DFA34}">
      <dgm:prSet/>
      <dgm:spPr/>
      <dgm:t>
        <a:bodyPr/>
        <a:lstStyle/>
        <a:p>
          <a:pPr rtl="0"/>
          <a:r>
            <a:rPr lang="en-US"/>
            <a:t>Gerrymandering</a:t>
          </a:r>
        </a:p>
      </dgm:t>
    </dgm:pt>
    <dgm:pt modelId="{E24E17FD-BC71-49B6-A8C6-472F367575A1}" type="parTrans" cxnId="{55BEF428-4683-4A87-8FB1-4F19F8011658}">
      <dgm:prSet/>
      <dgm:spPr/>
      <dgm:t>
        <a:bodyPr/>
        <a:lstStyle/>
        <a:p>
          <a:endParaRPr lang="en-US"/>
        </a:p>
      </dgm:t>
    </dgm:pt>
    <dgm:pt modelId="{ABB15AF7-A0BE-44B1-A3A0-B58F03386D70}" type="sibTrans" cxnId="{55BEF428-4683-4A87-8FB1-4F19F8011658}">
      <dgm:prSet/>
      <dgm:spPr/>
      <dgm:t>
        <a:bodyPr/>
        <a:lstStyle/>
        <a:p>
          <a:endParaRPr lang="en-US"/>
        </a:p>
      </dgm:t>
    </dgm:pt>
    <dgm:pt modelId="{3C33CFEF-8EF0-4800-B10C-84051F43C0F9}">
      <dgm:prSet/>
      <dgm:spPr/>
      <dgm:t>
        <a:bodyPr/>
        <a:lstStyle/>
        <a:p>
          <a:pPr rtl="0"/>
          <a:r>
            <a:rPr lang="en-US"/>
            <a:t>Voter ID Laws</a:t>
          </a:r>
        </a:p>
      </dgm:t>
    </dgm:pt>
    <dgm:pt modelId="{2652C0F6-9DA1-4AA5-A900-8073E003BD23}" type="parTrans" cxnId="{E663F216-E9D0-4469-AD04-188A891AEB24}">
      <dgm:prSet/>
      <dgm:spPr/>
      <dgm:t>
        <a:bodyPr/>
        <a:lstStyle/>
        <a:p>
          <a:endParaRPr lang="en-US"/>
        </a:p>
      </dgm:t>
    </dgm:pt>
    <dgm:pt modelId="{1D6A380E-432F-4398-8669-6680CB459CB5}" type="sibTrans" cxnId="{E663F216-E9D0-4469-AD04-188A891AEB24}">
      <dgm:prSet/>
      <dgm:spPr/>
      <dgm:t>
        <a:bodyPr/>
        <a:lstStyle/>
        <a:p>
          <a:endParaRPr lang="en-US"/>
        </a:p>
      </dgm:t>
    </dgm:pt>
    <dgm:pt modelId="{4A7540AA-259B-41DF-B533-8F92C46C768F}" type="pres">
      <dgm:prSet presAssocID="{38ABBC50-D4EC-4862-961B-AED52483D798}" presName="linear" presStyleCnt="0">
        <dgm:presLayoutVars>
          <dgm:animLvl val="lvl"/>
          <dgm:resizeHandles val="exact"/>
        </dgm:presLayoutVars>
      </dgm:prSet>
      <dgm:spPr/>
    </dgm:pt>
    <dgm:pt modelId="{710F844B-B7B7-49C5-A267-81CB760C52BD}" type="pres">
      <dgm:prSet presAssocID="{4814BD5A-90AA-4FC6-AFE1-EDB5F93C080A}" presName="parentText" presStyleLbl="node1" presStyleIdx="0" presStyleCnt="2">
        <dgm:presLayoutVars>
          <dgm:chMax val="0"/>
          <dgm:bulletEnabled val="1"/>
        </dgm:presLayoutVars>
      </dgm:prSet>
      <dgm:spPr/>
    </dgm:pt>
    <dgm:pt modelId="{52F149A5-7111-4197-A7F4-5AE574C09435}" type="pres">
      <dgm:prSet presAssocID="{4814BD5A-90AA-4FC6-AFE1-EDB5F93C080A}" presName="childText" presStyleLbl="revTx" presStyleIdx="0" presStyleCnt="2">
        <dgm:presLayoutVars>
          <dgm:bulletEnabled val="1"/>
        </dgm:presLayoutVars>
      </dgm:prSet>
      <dgm:spPr/>
    </dgm:pt>
    <dgm:pt modelId="{68710B79-104D-43D6-9E8B-AB5659BB146A}" type="pres">
      <dgm:prSet presAssocID="{D53F81CF-A353-4231-B381-F925E22F5854}" presName="parentText" presStyleLbl="node1" presStyleIdx="1" presStyleCnt="2">
        <dgm:presLayoutVars>
          <dgm:chMax val="0"/>
          <dgm:bulletEnabled val="1"/>
        </dgm:presLayoutVars>
      </dgm:prSet>
      <dgm:spPr/>
    </dgm:pt>
    <dgm:pt modelId="{F52261AD-A165-472B-9850-94F25C91371A}" type="pres">
      <dgm:prSet presAssocID="{D53F81CF-A353-4231-B381-F925E22F5854}" presName="childText" presStyleLbl="revTx" presStyleIdx="1" presStyleCnt="2">
        <dgm:presLayoutVars>
          <dgm:bulletEnabled val="1"/>
        </dgm:presLayoutVars>
      </dgm:prSet>
      <dgm:spPr/>
    </dgm:pt>
  </dgm:ptLst>
  <dgm:cxnLst>
    <dgm:cxn modelId="{D4A33606-EA1C-4855-936E-FFEE7B07962B}" type="presOf" srcId="{38ABBC50-D4EC-4862-961B-AED52483D798}" destId="{4A7540AA-259B-41DF-B533-8F92C46C768F}" srcOrd="0" destOrd="0" presId="urn:microsoft.com/office/officeart/2005/8/layout/vList2"/>
    <dgm:cxn modelId="{AEDD030C-8E08-47CA-ACDE-E9AFB899B9DE}" type="presOf" srcId="{3C33CFEF-8EF0-4800-B10C-84051F43C0F9}" destId="{F52261AD-A165-472B-9850-94F25C91371A}" srcOrd="0" destOrd="2" presId="urn:microsoft.com/office/officeart/2005/8/layout/vList2"/>
    <dgm:cxn modelId="{13714516-39E2-41B6-9480-DFF2EC00062F}" type="presOf" srcId="{D53F81CF-A353-4231-B381-F925E22F5854}" destId="{68710B79-104D-43D6-9E8B-AB5659BB146A}" srcOrd="0" destOrd="0" presId="urn:microsoft.com/office/officeart/2005/8/layout/vList2"/>
    <dgm:cxn modelId="{E663F216-E9D0-4469-AD04-188A891AEB24}" srcId="{D53F81CF-A353-4231-B381-F925E22F5854}" destId="{3C33CFEF-8EF0-4800-B10C-84051F43C0F9}" srcOrd="2" destOrd="0" parTransId="{2652C0F6-9DA1-4AA5-A900-8073E003BD23}" sibTransId="{1D6A380E-432F-4398-8669-6680CB459CB5}"/>
    <dgm:cxn modelId="{9B964C19-F402-4695-803A-9BC79963009C}" type="presOf" srcId="{09C99087-DA00-41A7-B3B0-6810E04A3806}" destId="{F52261AD-A165-472B-9850-94F25C91371A}" srcOrd="0" destOrd="1" presId="urn:microsoft.com/office/officeart/2005/8/layout/vList2"/>
    <dgm:cxn modelId="{005CB020-38F6-4BCA-9FCE-CA1FB2D7AAFD}" srcId="{D53F81CF-A353-4231-B381-F925E22F5854}" destId="{09C99087-DA00-41A7-B3B0-6810E04A3806}" srcOrd="1" destOrd="0" parTransId="{018ED89C-4A35-4EB1-B686-2387084141ED}" sibTransId="{60326923-F1C6-4A10-931E-BDE6B6BB2CF5}"/>
    <dgm:cxn modelId="{D40AE326-FB74-4302-B96B-3F3527B666AF}" type="presOf" srcId="{B59BB99A-0642-4375-909B-36FBE276D372}" destId="{52F149A5-7111-4197-A7F4-5AE574C09435}" srcOrd="0" destOrd="2" presId="urn:microsoft.com/office/officeart/2005/8/layout/vList2"/>
    <dgm:cxn modelId="{47E86F27-4F34-47F3-B027-570338449043}" type="presOf" srcId="{4814BD5A-90AA-4FC6-AFE1-EDB5F93C080A}" destId="{710F844B-B7B7-49C5-A267-81CB760C52BD}" srcOrd="0" destOrd="0" presId="urn:microsoft.com/office/officeart/2005/8/layout/vList2"/>
    <dgm:cxn modelId="{55BEF428-4683-4A87-8FB1-4F19F8011658}" srcId="{D53F81CF-A353-4231-B381-F925E22F5854}" destId="{25B5FA1E-87BD-43CC-9B64-9256628DFA34}" srcOrd="3" destOrd="0" parTransId="{E24E17FD-BC71-49B6-A8C6-472F367575A1}" sibTransId="{ABB15AF7-A0BE-44B1-A3A0-B58F03386D70}"/>
    <dgm:cxn modelId="{4E500F3C-D20A-4306-A3F5-A3DEB13D83E9}" srcId="{38ABBC50-D4EC-4862-961B-AED52483D798}" destId="{D53F81CF-A353-4231-B381-F925E22F5854}" srcOrd="1" destOrd="0" parTransId="{4653577A-82E9-48DA-AFAD-DAB43AA9B14C}" sibTransId="{08CB8D37-414A-49C2-B5B6-14E8B4F1C31A}"/>
    <dgm:cxn modelId="{6951DF5B-6CF5-4070-A88F-15F06E7D0025}" type="presOf" srcId="{19458001-9AB0-4E71-B6A9-D413B48005AF}" destId="{F52261AD-A165-472B-9850-94F25C91371A}" srcOrd="0" destOrd="0" presId="urn:microsoft.com/office/officeart/2005/8/layout/vList2"/>
    <dgm:cxn modelId="{56576F65-7946-4D4F-B817-E1D6F48D4B90}" srcId="{4814BD5A-90AA-4FC6-AFE1-EDB5F93C080A}" destId="{1A0CFD3B-659A-4E69-A4E7-1B39135E1E40}" srcOrd="1" destOrd="0" parTransId="{9CC2ADBE-C88C-4882-AC74-9968B2888969}" sibTransId="{33238B44-F508-4C85-B603-CC570A41D399}"/>
    <dgm:cxn modelId="{DF93E969-B962-4D8A-A5C9-7B5CE0067B64}" srcId="{4814BD5A-90AA-4FC6-AFE1-EDB5F93C080A}" destId="{2A3C4020-4B73-41E3-BB19-CBB80DD8BD2F}" srcOrd="0" destOrd="0" parTransId="{F946D14B-1B82-4766-AC77-A2263AAAC7AB}" sibTransId="{37F60C49-0C6C-434E-9DD4-C928D2560BAE}"/>
    <dgm:cxn modelId="{8A111C7C-0AC1-4EEB-A033-FCAC5FBDF00E}" srcId="{38ABBC50-D4EC-4862-961B-AED52483D798}" destId="{4814BD5A-90AA-4FC6-AFE1-EDB5F93C080A}" srcOrd="0" destOrd="0" parTransId="{D270A253-4100-492C-9B5D-089D757AB756}" sibTransId="{883EE678-BD1F-4ED5-B236-E519909CAF75}"/>
    <dgm:cxn modelId="{E6E5E3AF-327A-424E-ACB7-0506F0085D79}" type="presOf" srcId="{2A3C4020-4B73-41E3-BB19-CBB80DD8BD2F}" destId="{52F149A5-7111-4197-A7F4-5AE574C09435}" srcOrd="0" destOrd="0" presId="urn:microsoft.com/office/officeart/2005/8/layout/vList2"/>
    <dgm:cxn modelId="{44511EC1-D1C3-4DC8-BD81-061A4E810021}" srcId="{4814BD5A-90AA-4FC6-AFE1-EDB5F93C080A}" destId="{B59BB99A-0642-4375-909B-36FBE276D372}" srcOrd="2" destOrd="0" parTransId="{ACF42105-3A98-4F09-8341-C4C493788FB5}" sibTransId="{1DBBAED3-8818-40D5-9703-D9D9CB1E38CE}"/>
    <dgm:cxn modelId="{D4CFD2C8-55BB-43DE-AC6E-1EC770A78503}" type="presOf" srcId="{25B5FA1E-87BD-43CC-9B64-9256628DFA34}" destId="{F52261AD-A165-472B-9850-94F25C91371A}" srcOrd="0" destOrd="3" presId="urn:microsoft.com/office/officeart/2005/8/layout/vList2"/>
    <dgm:cxn modelId="{95784BFC-2F7E-4E76-9368-9C3E38D9E552}" srcId="{D53F81CF-A353-4231-B381-F925E22F5854}" destId="{19458001-9AB0-4E71-B6A9-D413B48005AF}" srcOrd="0" destOrd="0" parTransId="{B41D30AA-32C6-4D6A-A540-284E5D3C9F83}" sibTransId="{225160F0-91C9-44F8-B10A-F0E98018DFD7}"/>
    <dgm:cxn modelId="{48A92DFE-202A-43D1-8FBF-B7CEE9C97762}" type="presOf" srcId="{1A0CFD3B-659A-4E69-A4E7-1B39135E1E40}" destId="{52F149A5-7111-4197-A7F4-5AE574C09435}" srcOrd="0" destOrd="1" presId="urn:microsoft.com/office/officeart/2005/8/layout/vList2"/>
    <dgm:cxn modelId="{FF5D5518-7C4B-45FD-8787-6FEB823B11C2}" type="presParOf" srcId="{4A7540AA-259B-41DF-B533-8F92C46C768F}" destId="{710F844B-B7B7-49C5-A267-81CB760C52BD}" srcOrd="0" destOrd="0" presId="urn:microsoft.com/office/officeart/2005/8/layout/vList2"/>
    <dgm:cxn modelId="{EE4340BE-8E07-4702-B49F-8239DF427EA8}" type="presParOf" srcId="{4A7540AA-259B-41DF-B533-8F92C46C768F}" destId="{52F149A5-7111-4197-A7F4-5AE574C09435}" srcOrd="1" destOrd="0" presId="urn:microsoft.com/office/officeart/2005/8/layout/vList2"/>
    <dgm:cxn modelId="{402C3A29-A125-44E4-A2FC-2BFF36585EB1}" type="presParOf" srcId="{4A7540AA-259B-41DF-B533-8F92C46C768F}" destId="{68710B79-104D-43D6-9E8B-AB5659BB146A}" srcOrd="2" destOrd="0" presId="urn:microsoft.com/office/officeart/2005/8/layout/vList2"/>
    <dgm:cxn modelId="{2973AE84-92D0-4DB9-AB3F-9B626813CD68}" type="presParOf" srcId="{4A7540AA-259B-41DF-B533-8F92C46C768F}" destId="{F52261AD-A165-472B-9850-94F25C91371A}"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E750EC6-9CB1-474C-B795-B964C8305BAB}" type="doc">
      <dgm:prSet loTypeId="urn:microsoft.com/office/officeart/2005/8/layout/vList5" loCatId="list" qsTypeId="urn:microsoft.com/office/officeart/2005/8/quickstyle/simple4" qsCatId="simple" csTypeId="urn:microsoft.com/office/officeart/2005/8/colors/accent0_3" csCatId="mainScheme" phldr="1"/>
      <dgm:spPr/>
      <dgm:t>
        <a:bodyPr/>
        <a:lstStyle/>
        <a:p>
          <a:endParaRPr lang="en-US"/>
        </a:p>
      </dgm:t>
    </dgm:pt>
    <dgm:pt modelId="{58658E51-44A4-4960-A724-A272309CE006}">
      <dgm:prSet/>
      <dgm:spPr/>
      <dgm:t>
        <a:bodyPr/>
        <a:lstStyle/>
        <a:p>
          <a:r>
            <a:rPr lang="en-US" b="1" baseline="0"/>
            <a:t>Constitutionally Mandated</a:t>
          </a:r>
          <a:endParaRPr lang="en-US"/>
        </a:p>
      </dgm:t>
    </dgm:pt>
    <dgm:pt modelId="{115EA3F8-BC40-4828-9415-576C811CF0D0}" type="parTrans" cxnId="{9C2BBF70-D96F-46C3-ACBB-01744893A1B1}">
      <dgm:prSet/>
      <dgm:spPr/>
      <dgm:t>
        <a:bodyPr/>
        <a:lstStyle/>
        <a:p>
          <a:endParaRPr lang="en-US"/>
        </a:p>
      </dgm:t>
    </dgm:pt>
    <dgm:pt modelId="{1B27636A-7CB0-4E38-A6C5-9E4B65AAC812}" type="sibTrans" cxnId="{9C2BBF70-D96F-46C3-ACBB-01744893A1B1}">
      <dgm:prSet/>
      <dgm:spPr/>
      <dgm:t>
        <a:bodyPr/>
        <a:lstStyle/>
        <a:p>
          <a:endParaRPr lang="en-US"/>
        </a:p>
      </dgm:t>
    </dgm:pt>
    <dgm:pt modelId="{5AD06D67-0DB5-4C1D-B282-1C94201C92AA}">
      <dgm:prSet/>
      <dgm:spPr/>
      <dgm:t>
        <a:bodyPr/>
        <a:lstStyle/>
        <a:p>
          <a:r>
            <a:rPr lang="en-US" baseline="0"/>
            <a:t>Counts ALL people living in the US on April 1, 2020</a:t>
          </a:r>
          <a:endParaRPr lang="en-US"/>
        </a:p>
      </dgm:t>
    </dgm:pt>
    <dgm:pt modelId="{18360FA3-3643-4415-94EC-223F12D91E37}" type="parTrans" cxnId="{B87C5D59-2565-412D-A4AA-E201303E36C5}">
      <dgm:prSet/>
      <dgm:spPr/>
      <dgm:t>
        <a:bodyPr/>
        <a:lstStyle/>
        <a:p>
          <a:endParaRPr lang="en-US"/>
        </a:p>
      </dgm:t>
    </dgm:pt>
    <dgm:pt modelId="{285E89E2-C0BD-4C61-A25F-F60399138FDD}" type="sibTrans" cxnId="{B87C5D59-2565-412D-A4AA-E201303E36C5}">
      <dgm:prSet/>
      <dgm:spPr/>
      <dgm:t>
        <a:bodyPr/>
        <a:lstStyle/>
        <a:p>
          <a:endParaRPr lang="en-US"/>
        </a:p>
      </dgm:t>
    </dgm:pt>
    <dgm:pt modelId="{1019C34E-5671-46D7-8786-2E229BEC98DB}">
      <dgm:prSet/>
      <dgm:spPr/>
      <dgm:t>
        <a:bodyPr/>
        <a:lstStyle/>
        <a:p>
          <a:r>
            <a:rPr lang="en-US" baseline="0"/>
            <a:t>COVID has extended this process</a:t>
          </a:r>
          <a:endParaRPr lang="en-US"/>
        </a:p>
      </dgm:t>
    </dgm:pt>
    <dgm:pt modelId="{44C2DC6F-CC41-42E9-A9C0-69BF0F28E60B}" type="parTrans" cxnId="{5F5C0A99-F3F8-46F7-B55A-481E80E167DE}">
      <dgm:prSet/>
      <dgm:spPr/>
      <dgm:t>
        <a:bodyPr/>
        <a:lstStyle/>
        <a:p>
          <a:endParaRPr lang="en-US"/>
        </a:p>
      </dgm:t>
    </dgm:pt>
    <dgm:pt modelId="{B05138BD-639D-4B7E-85CF-82ADC59037DD}" type="sibTrans" cxnId="{5F5C0A99-F3F8-46F7-B55A-481E80E167DE}">
      <dgm:prSet/>
      <dgm:spPr/>
      <dgm:t>
        <a:bodyPr/>
        <a:lstStyle/>
        <a:p>
          <a:endParaRPr lang="en-US"/>
        </a:p>
      </dgm:t>
    </dgm:pt>
    <dgm:pt modelId="{20E639DB-F733-49CA-9D5D-E4B4AD35EE0E}">
      <dgm:prSet/>
      <dgm:spPr/>
      <dgm:t>
        <a:bodyPr/>
        <a:lstStyle/>
        <a:p>
          <a:pPr rtl="0"/>
          <a:r>
            <a:rPr lang="en-US" b="1" baseline="0"/>
            <a:t>10 for 10</a:t>
          </a:r>
          <a:r>
            <a:rPr lang="en-US" b="1" baseline="0">
              <a:latin typeface="Calibri"/>
            </a:rPr>
            <a:t> </a:t>
          </a:r>
          <a:r>
            <a:rPr lang="en-US" b="1" baseline="0"/>
            <a:t> </a:t>
          </a:r>
          <a:endParaRPr lang="en-US" b="1" baseline="0">
            <a:latin typeface="Calibri"/>
          </a:endParaRPr>
        </a:p>
      </dgm:t>
    </dgm:pt>
    <dgm:pt modelId="{90D32944-C337-4613-B168-99797E0AF6FA}" type="parTrans" cxnId="{FA354CF5-A18F-449D-8BE2-D1E77FC816B6}">
      <dgm:prSet/>
      <dgm:spPr/>
      <dgm:t>
        <a:bodyPr/>
        <a:lstStyle/>
        <a:p>
          <a:endParaRPr lang="en-US"/>
        </a:p>
      </dgm:t>
    </dgm:pt>
    <dgm:pt modelId="{CF566EBD-F79D-4D23-BC36-2B0650A738FB}" type="sibTrans" cxnId="{FA354CF5-A18F-449D-8BE2-D1E77FC816B6}">
      <dgm:prSet/>
      <dgm:spPr/>
      <dgm:t>
        <a:bodyPr/>
        <a:lstStyle/>
        <a:p>
          <a:endParaRPr lang="en-US"/>
        </a:p>
      </dgm:t>
    </dgm:pt>
    <dgm:pt modelId="{600FB523-1DCE-41B7-984B-E617FB20E29C}">
      <dgm:prSet/>
      <dgm:spPr/>
      <dgm:t>
        <a:bodyPr/>
        <a:lstStyle/>
        <a:p>
          <a:pPr rtl="0"/>
          <a:r>
            <a:rPr lang="en-US" b="1" baseline="0"/>
            <a:t>Crucially Important –</a:t>
          </a:r>
          <a:r>
            <a:rPr lang="en-US" b="1" baseline="0">
              <a:latin typeface="Calibri"/>
            </a:rPr>
            <a:t> </a:t>
          </a:r>
          <a:endParaRPr lang="en-US">
            <a:latin typeface="Calibri"/>
          </a:endParaRPr>
        </a:p>
      </dgm:t>
    </dgm:pt>
    <dgm:pt modelId="{32E71BC1-F24D-401C-BB89-CE68E66AAA38}" type="parTrans" cxnId="{22E5B5BB-B964-48AB-A4C1-F3E0761C7D0D}">
      <dgm:prSet/>
      <dgm:spPr/>
      <dgm:t>
        <a:bodyPr/>
        <a:lstStyle/>
        <a:p>
          <a:endParaRPr lang="en-US"/>
        </a:p>
      </dgm:t>
    </dgm:pt>
    <dgm:pt modelId="{53B81305-59EB-433B-A14D-EA07C0DDE53E}" type="sibTrans" cxnId="{22E5B5BB-B964-48AB-A4C1-F3E0761C7D0D}">
      <dgm:prSet/>
      <dgm:spPr/>
      <dgm:t>
        <a:bodyPr/>
        <a:lstStyle/>
        <a:p>
          <a:endParaRPr lang="en-US"/>
        </a:p>
      </dgm:t>
    </dgm:pt>
    <dgm:pt modelId="{F7D08265-52E2-42FA-B3AD-936DE69D0863}">
      <dgm:prSet/>
      <dgm:spPr/>
      <dgm:t>
        <a:bodyPr/>
        <a:lstStyle/>
        <a:p>
          <a:r>
            <a:rPr lang="en-US" baseline="0"/>
            <a:t>Federal funding</a:t>
          </a:r>
          <a:endParaRPr lang="en-US"/>
        </a:p>
      </dgm:t>
    </dgm:pt>
    <dgm:pt modelId="{883EF21A-3243-4AEF-9B84-1ADA6BB828C9}" type="parTrans" cxnId="{650951EA-D570-4A2D-964B-D2B0434F0F1D}">
      <dgm:prSet/>
      <dgm:spPr/>
      <dgm:t>
        <a:bodyPr/>
        <a:lstStyle/>
        <a:p>
          <a:endParaRPr lang="en-US"/>
        </a:p>
      </dgm:t>
    </dgm:pt>
    <dgm:pt modelId="{F86D15FE-CBD7-40A8-AF09-066C0CA0CE5B}" type="sibTrans" cxnId="{650951EA-D570-4A2D-964B-D2B0434F0F1D}">
      <dgm:prSet/>
      <dgm:spPr/>
      <dgm:t>
        <a:bodyPr/>
        <a:lstStyle/>
        <a:p>
          <a:endParaRPr lang="en-US"/>
        </a:p>
      </dgm:t>
    </dgm:pt>
    <dgm:pt modelId="{D750F9B7-1A10-45E5-B105-02427E2F38C8}">
      <dgm:prSet/>
      <dgm:spPr/>
      <dgm:t>
        <a:bodyPr/>
        <a:lstStyle/>
        <a:p>
          <a:r>
            <a:rPr lang="en-US" baseline="0"/>
            <a:t>Political representation</a:t>
          </a:r>
          <a:endParaRPr lang="en-US"/>
        </a:p>
      </dgm:t>
    </dgm:pt>
    <dgm:pt modelId="{3592598F-68FA-4D60-95B7-074E27608225}" type="parTrans" cxnId="{04F5BDAA-23BD-4011-A646-349EAB06C058}">
      <dgm:prSet/>
      <dgm:spPr/>
      <dgm:t>
        <a:bodyPr/>
        <a:lstStyle/>
        <a:p>
          <a:endParaRPr lang="en-US"/>
        </a:p>
      </dgm:t>
    </dgm:pt>
    <dgm:pt modelId="{1A55706C-8087-4B62-B9FA-55CC4786296C}" type="sibTrans" cxnId="{04F5BDAA-23BD-4011-A646-349EAB06C058}">
      <dgm:prSet/>
      <dgm:spPr/>
      <dgm:t>
        <a:bodyPr/>
        <a:lstStyle/>
        <a:p>
          <a:endParaRPr lang="en-US"/>
        </a:p>
      </dgm:t>
    </dgm:pt>
    <dgm:pt modelId="{BBF18B11-E0CC-43C7-AE4E-93F07FE7AA13}">
      <dgm:prSet/>
      <dgm:spPr/>
      <dgm:t>
        <a:bodyPr/>
        <a:lstStyle/>
        <a:p>
          <a:r>
            <a:rPr lang="en-US" baseline="0"/>
            <a:t>Voting rights and civil rights legislation enforcement</a:t>
          </a:r>
          <a:endParaRPr lang="en-US"/>
        </a:p>
      </dgm:t>
    </dgm:pt>
    <dgm:pt modelId="{3F83E2A2-C672-4CEC-B462-C08DEC64616E}" type="parTrans" cxnId="{D63E8483-36EA-4749-A352-D57E8DE1D1DD}">
      <dgm:prSet/>
      <dgm:spPr/>
      <dgm:t>
        <a:bodyPr/>
        <a:lstStyle/>
        <a:p>
          <a:endParaRPr lang="en-US"/>
        </a:p>
      </dgm:t>
    </dgm:pt>
    <dgm:pt modelId="{A10AEDA6-94A6-4494-A6F7-53DC20E19E61}" type="sibTrans" cxnId="{D63E8483-36EA-4749-A352-D57E8DE1D1DD}">
      <dgm:prSet/>
      <dgm:spPr/>
      <dgm:t>
        <a:bodyPr/>
        <a:lstStyle/>
        <a:p>
          <a:endParaRPr lang="en-US"/>
        </a:p>
      </dgm:t>
    </dgm:pt>
    <dgm:pt modelId="{9885E3F3-4F07-4FE2-AF02-0C951EE492A6}">
      <dgm:prSet/>
      <dgm:spPr/>
      <dgm:t>
        <a:bodyPr/>
        <a:lstStyle/>
        <a:p>
          <a:pPr rtl="0"/>
          <a:r>
            <a:rPr lang="en-US" baseline="0"/>
            <a:t>Business and government planning</a:t>
          </a:r>
          <a:r>
            <a:rPr lang="en-US" baseline="0">
              <a:latin typeface="Calibri"/>
            </a:rPr>
            <a:t> </a:t>
          </a:r>
          <a:endParaRPr lang="en-US"/>
        </a:p>
      </dgm:t>
    </dgm:pt>
    <dgm:pt modelId="{A68576B4-6A38-405C-BB1E-10A0BAE0FDF7}" type="parTrans" cxnId="{2DF57DBE-98F5-41F0-9F69-B534E4D07F18}">
      <dgm:prSet/>
      <dgm:spPr/>
      <dgm:t>
        <a:bodyPr/>
        <a:lstStyle/>
        <a:p>
          <a:endParaRPr lang="en-US"/>
        </a:p>
      </dgm:t>
    </dgm:pt>
    <dgm:pt modelId="{9BCEA701-4722-4CE4-B761-237DC32FE88C}" type="sibTrans" cxnId="{2DF57DBE-98F5-41F0-9F69-B534E4D07F18}">
      <dgm:prSet/>
      <dgm:spPr/>
      <dgm:t>
        <a:bodyPr/>
        <a:lstStyle/>
        <a:p>
          <a:endParaRPr lang="en-US"/>
        </a:p>
      </dgm:t>
    </dgm:pt>
    <dgm:pt modelId="{34318BD2-4286-4404-BB2E-06BDF60CB0E1}">
      <dgm:prSet phldr="0"/>
      <dgm:spPr/>
      <dgm:t>
        <a:bodyPr/>
        <a:lstStyle/>
        <a:p>
          <a:r>
            <a:rPr lang="en-US" baseline="0"/>
            <a:t>10 demographic questions, fewer than 10 mins to answer</a:t>
          </a:r>
          <a:endParaRPr lang="en-US"/>
        </a:p>
      </dgm:t>
    </dgm:pt>
    <dgm:pt modelId="{23BFFD9E-8992-42CD-BFA2-E9C8E8F9B8B6}" type="parTrans" cxnId="{C089F5A4-B301-44B5-BF75-95B828BFF62F}">
      <dgm:prSet/>
      <dgm:spPr/>
    </dgm:pt>
    <dgm:pt modelId="{9384A3E7-48F7-4CDB-9B78-685D8B078BB2}" type="sibTrans" cxnId="{C089F5A4-B301-44B5-BF75-95B828BFF62F}">
      <dgm:prSet/>
      <dgm:spPr/>
    </dgm:pt>
    <dgm:pt modelId="{F235FD81-5F37-4D80-83F9-998EC07A71B8}" type="pres">
      <dgm:prSet presAssocID="{FE750EC6-9CB1-474C-B795-B964C8305BAB}" presName="Name0" presStyleCnt="0">
        <dgm:presLayoutVars>
          <dgm:dir/>
          <dgm:animLvl val="lvl"/>
          <dgm:resizeHandles val="exact"/>
        </dgm:presLayoutVars>
      </dgm:prSet>
      <dgm:spPr/>
    </dgm:pt>
    <dgm:pt modelId="{4183B7BC-79BF-4CE2-A2EF-803DF17E51F6}" type="pres">
      <dgm:prSet presAssocID="{58658E51-44A4-4960-A724-A272309CE006}" presName="linNode" presStyleCnt="0"/>
      <dgm:spPr/>
    </dgm:pt>
    <dgm:pt modelId="{50D729B6-E241-45F2-801B-A92CE9E7DC20}" type="pres">
      <dgm:prSet presAssocID="{58658E51-44A4-4960-A724-A272309CE006}" presName="parentText" presStyleLbl="node1" presStyleIdx="0" presStyleCnt="3">
        <dgm:presLayoutVars>
          <dgm:chMax val="1"/>
          <dgm:bulletEnabled val="1"/>
        </dgm:presLayoutVars>
      </dgm:prSet>
      <dgm:spPr/>
    </dgm:pt>
    <dgm:pt modelId="{9B5A2022-4236-4C85-8973-30F680D6AC25}" type="pres">
      <dgm:prSet presAssocID="{58658E51-44A4-4960-A724-A272309CE006}" presName="descendantText" presStyleLbl="alignAccFollowNode1" presStyleIdx="0" presStyleCnt="3">
        <dgm:presLayoutVars>
          <dgm:bulletEnabled val="1"/>
        </dgm:presLayoutVars>
      </dgm:prSet>
      <dgm:spPr/>
    </dgm:pt>
    <dgm:pt modelId="{18FC549A-A670-4340-84D7-06483DA342CC}" type="pres">
      <dgm:prSet presAssocID="{1B27636A-7CB0-4E38-A6C5-9E4B65AAC812}" presName="sp" presStyleCnt="0"/>
      <dgm:spPr/>
    </dgm:pt>
    <dgm:pt modelId="{A0C9DE27-128C-4C48-BFF4-52DB7BCA988A}" type="pres">
      <dgm:prSet presAssocID="{20E639DB-F733-49CA-9D5D-E4B4AD35EE0E}" presName="linNode" presStyleCnt="0"/>
      <dgm:spPr/>
    </dgm:pt>
    <dgm:pt modelId="{4873A592-2DB8-4471-AB9B-D5EC8C6FA7A7}" type="pres">
      <dgm:prSet presAssocID="{20E639DB-F733-49CA-9D5D-E4B4AD35EE0E}" presName="parentText" presStyleLbl="node1" presStyleIdx="1" presStyleCnt="3">
        <dgm:presLayoutVars>
          <dgm:chMax val="1"/>
          <dgm:bulletEnabled val="1"/>
        </dgm:presLayoutVars>
      </dgm:prSet>
      <dgm:spPr/>
    </dgm:pt>
    <dgm:pt modelId="{B74E1175-3AE8-41D0-BDCB-6EA94AC5F003}" type="pres">
      <dgm:prSet presAssocID="{20E639DB-F733-49CA-9D5D-E4B4AD35EE0E}" presName="descendantText" presStyleLbl="alignAccFollowNode1" presStyleIdx="1" presStyleCnt="3">
        <dgm:presLayoutVars>
          <dgm:bulletEnabled val="1"/>
        </dgm:presLayoutVars>
      </dgm:prSet>
      <dgm:spPr/>
    </dgm:pt>
    <dgm:pt modelId="{25C2E0EC-784C-417D-8BE4-92753ADBFF5E}" type="pres">
      <dgm:prSet presAssocID="{CF566EBD-F79D-4D23-BC36-2B0650A738FB}" presName="sp" presStyleCnt="0"/>
      <dgm:spPr/>
    </dgm:pt>
    <dgm:pt modelId="{78F9C3A6-4320-4FA7-A3BD-71028EE7BB98}" type="pres">
      <dgm:prSet presAssocID="{600FB523-1DCE-41B7-984B-E617FB20E29C}" presName="linNode" presStyleCnt="0"/>
      <dgm:spPr/>
    </dgm:pt>
    <dgm:pt modelId="{BC0B5F47-B64F-42C3-A799-341BE85EB38A}" type="pres">
      <dgm:prSet presAssocID="{600FB523-1DCE-41B7-984B-E617FB20E29C}" presName="parentText" presStyleLbl="node1" presStyleIdx="2" presStyleCnt="3">
        <dgm:presLayoutVars>
          <dgm:chMax val="1"/>
          <dgm:bulletEnabled val="1"/>
        </dgm:presLayoutVars>
      </dgm:prSet>
      <dgm:spPr/>
    </dgm:pt>
    <dgm:pt modelId="{9EF41966-6B33-499A-B8ED-9A7903FCFCFD}" type="pres">
      <dgm:prSet presAssocID="{600FB523-1DCE-41B7-984B-E617FB20E29C}" presName="descendantText" presStyleLbl="alignAccFollowNode1" presStyleIdx="2" presStyleCnt="3">
        <dgm:presLayoutVars>
          <dgm:bulletEnabled val="1"/>
        </dgm:presLayoutVars>
      </dgm:prSet>
      <dgm:spPr/>
    </dgm:pt>
  </dgm:ptLst>
  <dgm:cxnLst>
    <dgm:cxn modelId="{8F8B5B00-27CA-4ACC-BC5F-6B6E1C38296A}" type="presOf" srcId="{600FB523-1DCE-41B7-984B-E617FB20E29C}" destId="{BC0B5F47-B64F-42C3-A799-341BE85EB38A}" srcOrd="0" destOrd="0" presId="urn:microsoft.com/office/officeart/2005/8/layout/vList5"/>
    <dgm:cxn modelId="{1389F701-6216-46D7-860B-C8E7CD7A2FA8}" type="presOf" srcId="{9885E3F3-4F07-4FE2-AF02-0C951EE492A6}" destId="{9EF41966-6B33-499A-B8ED-9A7903FCFCFD}" srcOrd="0" destOrd="3" presId="urn:microsoft.com/office/officeart/2005/8/layout/vList5"/>
    <dgm:cxn modelId="{020FB217-5CB5-4548-9185-8C83BA40B8E4}" type="presOf" srcId="{F7D08265-52E2-42FA-B3AD-936DE69D0863}" destId="{9EF41966-6B33-499A-B8ED-9A7903FCFCFD}" srcOrd="0" destOrd="0" presId="urn:microsoft.com/office/officeart/2005/8/layout/vList5"/>
    <dgm:cxn modelId="{D97F7661-35A3-45A5-A2D7-631793CC88E4}" type="presOf" srcId="{BBF18B11-E0CC-43C7-AE4E-93F07FE7AA13}" destId="{9EF41966-6B33-499A-B8ED-9A7903FCFCFD}" srcOrd="0" destOrd="2" presId="urn:microsoft.com/office/officeart/2005/8/layout/vList5"/>
    <dgm:cxn modelId="{4231404A-D6A8-4C0A-A8C0-0F1457B30109}" type="presOf" srcId="{FE750EC6-9CB1-474C-B795-B964C8305BAB}" destId="{F235FD81-5F37-4D80-83F9-998EC07A71B8}" srcOrd="0" destOrd="0" presId="urn:microsoft.com/office/officeart/2005/8/layout/vList5"/>
    <dgm:cxn modelId="{9C2BBF70-D96F-46C3-ACBB-01744893A1B1}" srcId="{FE750EC6-9CB1-474C-B795-B964C8305BAB}" destId="{58658E51-44A4-4960-A724-A272309CE006}" srcOrd="0" destOrd="0" parTransId="{115EA3F8-BC40-4828-9415-576C811CF0D0}" sibTransId="{1B27636A-7CB0-4E38-A6C5-9E4B65AAC812}"/>
    <dgm:cxn modelId="{B87C5D59-2565-412D-A4AA-E201303E36C5}" srcId="{58658E51-44A4-4960-A724-A272309CE006}" destId="{5AD06D67-0DB5-4C1D-B282-1C94201C92AA}" srcOrd="0" destOrd="0" parTransId="{18360FA3-3643-4415-94EC-223F12D91E37}" sibTransId="{285E89E2-C0BD-4C61-A25F-F60399138FDD}"/>
    <dgm:cxn modelId="{D63E8483-36EA-4749-A352-D57E8DE1D1DD}" srcId="{600FB523-1DCE-41B7-984B-E617FB20E29C}" destId="{BBF18B11-E0CC-43C7-AE4E-93F07FE7AA13}" srcOrd="2" destOrd="0" parTransId="{3F83E2A2-C672-4CEC-B462-C08DEC64616E}" sibTransId="{A10AEDA6-94A6-4494-A6F7-53DC20E19E61}"/>
    <dgm:cxn modelId="{F4C84290-4E5F-47D6-A9CC-BC3F5BBBEF94}" type="presOf" srcId="{D750F9B7-1A10-45E5-B105-02427E2F38C8}" destId="{9EF41966-6B33-499A-B8ED-9A7903FCFCFD}" srcOrd="0" destOrd="1" presId="urn:microsoft.com/office/officeart/2005/8/layout/vList5"/>
    <dgm:cxn modelId="{29398A90-1A96-4B27-9573-88C24F018619}" type="presOf" srcId="{1019C34E-5671-46D7-8786-2E229BEC98DB}" destId="{9B5A2022-4236-4C85-8973-30F680D6AC25}" srcOrd="0" destOrd="1" presId="urn:microsoft.com/office/officeart/2005/8/layout/vList5"/>
    <dgm:cxn modelId="{669C4892-4990-48C4-92AA-F1058599F2B6}" type="presOf" srcId="{58658E51-44A4-4960-A724-A272309CE006}" destId="{50D729B6-E241-45F2-801B-A92CE9E7DC20}" srcOrd="0" destOrd="0" presId="urn:microsoft.com/office/officeart/2005/8/layout/vList5"/>
    <dgm:cxn modelId="{5F5C0A99-F3F8-46F7-B55A-481E80E167DE}" srcId="{58658E51-44A4-4960-A724-A272309CE006}" destId="{1019C34E-5671-46D7-8786-2E229BEC98DB}" srcOrd="1" destOrd="0" parTransId="{44C2DC6F-CC41-42E9-A9C0-69BF0F28E60B}" sibTransId="{B05138BD-639D-4B7E-85CF-82ADC59037DD}"/>
    <dgm:cxn modelId="{C089F5A4-B301-44B5-BF75-95B828BFF62F}" srcId="{20E639DB-F733-49CA-9D5D-E4B4AD35EE0E}" destId="{34318BD2-4286-4404-BB2E-06BDF60CB0E1}" srcOrd="0" destOrd="0" parTransId="{23BFFD9E-8992-42CD-BFA2-E9C8E8F9B8B6}" sibTransId="{9384A3E7-48F7-4CDB-9B78-685D8B078BB2}"/>
    <dgm:cxn modelId="{04F5BDAA-23BD-4011-A646-349EAB06C058}" srcId="{600FB523-1DCE-41B7-984B-E617FB20E29C}" destId="{D750F9B7-1A10-45E5-B105-02427E2F38C8}" srcOrd="1" destOrd="0" parTransId="{3592598F-68FA-4D60-95B7-074E27608225}" sibTransId="{1A55706C-8087-4B62-B9FA-55CC4786296C}"/>
    <dgm:cxn modelId="{E07A1EB4-6B6A-4CB1-832A-82E98787B0AE}" type="presOf" srcId="{5AD06D67-0DB5-4C1D-B282-1C94201C92AA}" destId="{9B5A2022-4236-4C85-8973-30F680D6AC25}" srcOrd="0" destOrd="0" presId="urn:microsoft.com/office/officeart/2005/8/layout/vList5"/>
    <dgm:cxn modelId="{22E5B5BB-B964-48AB-A4C1-F3E0761C7D0D}" srcId="{FE750EC6-9CB1-474C-B795-B964C8305BAB}" destId="{600FB523-1DCE-41B7-984B-E617FB20E29C}" srcOrd="2" destOrd="0" parTransId="{32E71BC1-F24D-401C-BB89-CE68E66AAA38}" sibTransId="{53B81305-59EB-433B-A14D-EA07C0DDE53E}"/>
    <dgm:cxn modelId="{2DF57DBE-98F5-41F0-9F69-B534E4D07F18}" srcId="{600FB523-1DCE-41B7-984B-E617FB20E29C}" destId="{9885E3F3-4F07-4FE2-AF02-0C951EE492A6}" srcOrd="3" destOrd="0" parTransId="{A68576B4-6A38-405C-BB1E-10A0BAE0FDF7}" sibTransId="{9BCEA701-4722-4CE4-B761-237DC32FE88C}"/>
    <dgm:cxn modelId="{2F6DC2C8-A8EA-48E3-B0E3-0543D761883F}" type="presOf" srcId="{34318BD2-4286-4404-BB2E-06BDF60CB0E1}" destId="{B74E1175-3AE8-41D0-BDCB-6EA94AC5F003}" srcOrd="0" destOrd="0" presId="urn:microsoft.com/office/officeart/2005/8/layout/vList5"/>
    <dgm:cxn modelId="{650951EA-D570-4A2D-964B-D2B0434F0F1D}" srcId="{600FB523-1DCE-41B7-984B-E617FB20E29C}" destId="{F7D08265-52E2-42FA-B3AD-936DE69D0863}" srcOrd="0" destOrd="0" parTransId="{883EF21A-3243-4AEF-9B84-1ADA6BB828C9}" sibTransId="{F86D15FE-CBD7-40A8-AF09-066C0CA0CE5B}"/>
    <dgm:cxn modelId="{FA354CF5-A18F-449D-8BE2-D1E77FC816B6}" srcId="{FE750EC6-9CB1-474C-B795-B964C8305BAB}" destId="{20E639DB-F733-49CA-9D5D-E4B4AD35EE0E}" srcOrd="1" destOrd="0" parTransId="{90D32944-C337-4613-B168-99797E0AF6FA}" sibTransId="{CF566EBD-F79D-4D23-BC36-2B0650A738FB}"/>
    <dgm:cxn modelId="{4BDBE5FC-1509-403E-8262-31763A5EF76F}" type="presOf" srcId="{20E639DB-F733-49CA-9D5D-E4B4AD35EE0E}" destId="{4873A592-2DB8-4471-AB9B-D5EC8C6FA7A7}" srcOrd="0" destOrd="0" presId="urn:microsoft.com/office/officeart/2005/8/layout/vList5"/>
    <dgm:cxn modelId="{B6916B9D-D2CB-4488-A605-F5EBA08F16F7}" type="presParOf" srcId="{F235FD81-5F37-4D80-83F9-998EC07A71B8}" destId="{4183B7BC-79BF-4CE2-A2EF-803DF17E51F6}" srcOrd="0" destOrd="0" presId="urn:microsoft.com/office/officeart/2005/8/layout/vList5"/>
    <dgm:cxn modelId="{9697D95B-2C37-4C37-8096-FEED4D454E18}" type="presParOf" srcId="{4183B7BC-79BF-4CE2-A2EF-803DF17E51F6}" destId="{50D729B6-E241-45F2-801B-A92CE9E7DC20}" srcOrd="0" destOrd="0" presId="urn:microsoft.com/office/officeart/2005/8/layout/vList5"/>
    <dgm:cxn modelId="{FE23B636-9F49-4230-881C-422DBF0AC2AD}" type="presParOf" srcId="{4183B7BC-79BF-4CE2-A2EF-803DF17E51F6}" destId="{9B5A2022-4236-4C85-8973-30F680D6AC25}" srcOrd="1" destOrd="0" presId="urn:microsoft.com/office/officeart/2005/8/layout/vList5"/>
    <dgm:cxn modelId="{FF3BA753-D591-4544-A806-36D4865869FE}" type="presParOf" srcId="{F235FD81-5F37-4D80-83F9-998EC07A71B8}" destId="{18FC549A-A670-4340-84D7-06483DA342CC}" srcOrd="1" destOrd="0" presId="urn:microsoft.com/office/officeart/2005/8/layout/vList5"/>
    <dgm:cxn modelId="{503C2E5C-50FE-4A40-B4F0-985D6179C38C}" type="presParOf" srcId="{F235FD81-5F37-4D80-83F9-998EC07A71B8}" destId="{A0C9DE27-128C-4C48-BFF4-52DB7BCA988A}" srcOrd="2" destOrd="0" presId="urn:microsoft.com/office/officeart/2005/8/layout/vList5"/>
    <dgm:cxn modelId="{9ED7DD8F-B7F8-44B7-9060-2B1446F1535A}" type="presParOf" srcId="{A0C9DE27-128C-4C48-BFF4-52DB7BCA988A}" destId="{4873A592-2DB8-4471-AB9B-D5EC8C6FA7A7}" srcOrd="0" destOrd="0" presId="urn:microsoft.com/office/officeart/2005/8/layout/vList5"/>
    <dgm:cxn modelId="{AB4EB07D-B72C-434C-9D54-7952FAD131D7}" type="presParOf" srcId="{A0C9DE27-128C-4C48-BFF4-52DB7BCA988A}" destId="{B74E1175-3AE8-41D0-BDCB-6EA94AC5F003}" srcOrd="1" destOrd="0" presId="urn:microsoft.com/office/officeart/2005/8/layout/vList5"/>
    <dgm:cxn modelId="{772819BE-A770-48C7-A852-719C54274FF9}" type="presParOf" srcId="{F235FD81-5F37-4D80-83F9-998EC07A71B8}" destId="{25C2E0EC-784C-417D-8BE4-92753ADBFF5E}" srcOrd="3" destOrd="0" presId="urn:microsoft.com/office/officeart/2005/8/layout/vList5"/>
    <dgm:cxn modelId="{BD1511F5-8614-4101-AFD9-144C4B6A027D}" type="presParOf" srcId="{F235FD81-5F37-4D80-83F9-998EC07A71B8}" destId="{78F9C3A6-4320-4FA7-A3BD-71028EE7BB98}" srcOrd="4" destOrd="0" presId="urn:microsoft.com/office/officeart/2005/8/layout/vList5"/>
    <dgm:cxn modelId="{B9B1EABF-86A5-4FFF-9AB6-54336F43190E}" type="presParOf" srcId="{78F9C3A6-4320-4FA7-A3BD-71028EE7BB98}" destId="{BC0B5F47-B64F-42C3-A799-341BE85EB38A}" srcOrd="0" destOrd="0" presId="urn:microsoft.com/office/officeart/2005/8/layout/vList5"/>
    <dgm:cxn modelId="{12BAB96C-699A-4632-881E-BCD399E6C567}" type="presParOf" srcId="{78F9C3A6-4320-4FA7-A3BD-71028EE7BB98}" destId="{9EF41966-6B33-499A-B8ED-9A7903FCFCFD}"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83BE9C5-6BC8-479D-9CBA-6BAA8D69B125}" type="doc">
      <dgm:prSet loTypeId="urn:microsoft.com/office/officeart/2018/2/layout/IconLabelList" loCatId="icon" qsTypeId="urn:microsoft.com/office/officeart/2005/8/quickstyle/3d1" qsCatId="3D" csTypeId="urn:microsoft.com/office/officeart/2005/8/colors/accent4_2" csCatId="accent4" phldr="1"/>
      <dgm:spPr/>
      <dgm:t>
        <a:bodyPr/>
        <a:lstStyle/>
        <a:p>
          <a:endParaRPr lang="en-US"/>
        </a:p>
      </dgm:t>
    </dgm:pt>
    <dgm:pt modelId="{82B5757D-6D77-4D0A-BB38-E67C4EAC0C2F}">
      <dgm:prSet/>
      <dgm:spPr/>
      <dgm:t>
        <a:bodyPr/>
        <a:lstStyle/>
        <a:p>
          <a:pPr>
            <a:lnSpc>
              <a:spcPct val="100000"/>
            </a:lnSpc>
          </a:pPr>
          <a:r>
            <a:rPr lang="en-US" baseline="0">
              <a:solidFill>
                <a:srgbClr val="CD0458"/>
              </a:solidFill>
            </a:rPr>
            <a:t>Know the Census basics </a:t>
          </a:r>
          <a:r>
            <a:rPr lang="en-US" baseline="0"/>
            <a:t>from Moodle, our Webinars, or our videos </a:t>
          </a:r>
          <a:endParaRPr lang="en-US"/>
        </a:p>
      </dgm:t>
    </dgm:pt>
    <dgm:pt modelId="{38A72449-1D7E-4C87-8A3D-2FB9556A9FEE}" type="parTrans" cxnId="{816EEDC5-DDF3-4322-80B9-1B5F082A53CB}">
      <dgm:prSet/>
      <dgm:spPr/>
      <dgm:t>
        <a:bodyPr/>
        <a:lstStyle/>
        <a:p>
          <a:endParaRPr lang="en-US"/>
        </a:p>
      </dgm:t>
    </dgm:pt>
    <dgm:pt modelId="{9293F1A2-0F8A-4559-92C1-48FC46AB1D0E}" type="sibTrans" cxnId="{816EEDC5-DDF3-4322-80B9-1B5F082A53CB}">
      <dgm:prSet/>
      <dgm:spPr/>
      <dgm:t>
        <a:bodyPr/>
        <a:lstStyle/>
        <a:p>
          <a:endParaRPr lang="en-US"/>
        </a:p>
      </dgm:t>
    </dgm:pt>
    <dgm:pt modelId="{A3A9A5A2-8092-4BF0-B46B-28B13BCFE6DE}">
      <dgm:prSet/>
      <dgm:spPr/>
      <dgm:t>
        <a:bodyPr/>
        <a:lstStyle/>
        <a:p>
          <a:pPr>
            <a:lnSpc>
              <a:spcPct val="100000"/>
            </a:lnSpc>
          </a:pPr>
          <a:r>
            <a:rPr lang="en-US" baseline="0">
              <a:solidFill>
                <a:srgbClr val="CD0458"/>
              </a:solidFill>
            </a:rPr>
            <a:t>Get access to educational materials</a:t>
          </a:r>
          <a:r>
            <a:rPr lang="en-US" baseline="0"/>
            <a:t> like posters, button templates, one pager fact sheets</a:t>
          </a:r>
          <a:endParaRPr lang="en-US"/>
        </a:p>
      </dgm:t>
    </dgm:pt>
    <dgm:pt modelId="{FC87F480-91E3-4666-8F41-15AC3BD79195}" type="parTrans" cxnId="{AA7D0A90-62E5-4088-8080-0D49A82D54F3}">
      <dgm:prSet/>
      <dgm:spPr/>
      <dgm:t>
        <a:bodyPr/>
        <a:lstStyle/>
        <a:p>
          <a:endParaRPr lang="en-US"/>
        </a:p>
      </dgm:t>
    </dgm:pt>
    <dgm:pt modelId="{FFF291EC-B534-4A4C-B6BA-50666C2D2BB9}" type="sibTrans" cxnId="{AA7D0A90-62E5-4088-8080-0D49A82D54F3}">
      <dgm:prSet/>
      <dgm:spPr/>
      <dgm:t>
        <a:bodyPr/>
        <a:lstStyle/>
        <a:p>
          <a:endParaRPr lang="en-US"/>
        </a:p>
      </dgm:t>
    </dgm:pt>
    <dgm:pt modelId="{4C30812E-9339-438B-9847-94D0ACD296A0}">
      <dgm:prSet/>
      <dgm:spPr/>
      <dgm:t>
        <a:bodyPr/>
        <a:lstStyle/>
        <a:p>
          <a:pPr>
            <a:lnSpc>
              <a:spcPct val="100000"/>
            </a:lnSpc>
          </a:pPr>
          <a:r>
            <a:rPr lang="en-US" baseline="0">
              <a:solidFill>
                <a:srgbClr val="CD0458"/>
              </a:solidFill>
            </a:rPr>
            <a:t>Get out the Count!</a:t>
          </a:r>
          <a:endParaRPr lang="en-US">
            <a:solidFill>
              <a:srgbClr val="CD0458"/>
            </a:solidFill>
          </a:endParaRPr>
        </a:p>
      </dgm:t>
    </dgm:pt>
    <dgm:pt modelId="{B8A8F0D2-45A1-4F02-9B04-63ADA0B7416C}" type="parTrans" cxnId="{DE46A48D-B83A-413A-B219-437B4B64F378}">
      <dgm:prSet/>
      <dgm:spPr/>
      <dgm:t>
        <a:bodyPr/>
        <a:lstStyle/>
        <a:p>
          <a:endParaRPr lang="en-US"/>
        </a:p>
      </dgm:t>
    </dgm:pt>
    <dgm:pt modelId="{38F9E82A-CD6C-478A-922F-F570C6410FA5}" type="sibTrans" cxnId="{DE46A48D-B83A-413A-B219-437B4B64F378}">
      <dgm:prSet/>
      <dgm:spPr/>
      <dgm:t>
        <a:bodyPr/>
        <a:lstStyle/>
        <a:p>
          <a:endParaRPr lang="en-US"/>
        </a:p>
      </dgm:t>
    </dgm:pt>
    <dgm:pt modelId="{21ECA2F2-61D9-4C8C-8002-7F2A6BEC00EF}" type="pres">
      <dgm:prSet presAssocID="{083BE9C5-6BC8-479D-9CBA-6BAA8D69B125}" presName="root" presStyleCnt="0">
        <dgm:presLayoutVars>
          <dgm:dir/>
          <dgm:resizeHandles val="exact"/>
        </dgm:presLayoutVars>
      </dgm:prSet>
      <dgm:spPr/>
    </dgm:pt>
    <dgm:pt modelId="{27C2FC4E-3DDB-4DA1-88D8-CC77F447C5DA}" type="pres">
      <dgm:prSet presAssocID="{82B5757D-6D77-4D0A-BB38-E67C4EAC0C2F}" presName="compNode" presStyleCnt="0"/>
      <dgm:spPr/>
    </dgm:pt>
    <dgm:pt modelId="{79DD0FAB-C670-4125-A433-9F49D5EF80E8}" type="pres">
      <dgm:prSet presAssocID="{82B5757D-6D77-4D0A-BB38-E67C4EAC0C2F}"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Teacher"/>
        </a:ext>
      </dgm:extLst>
    </dgm:pt>
    <dgm:pt modelId="{867B6614-279B-4156-BEDE-24A85FF220F8}" type="pres">
      <dgm:prSet presAssocID="{82B5757D-6D77-4D0A-BB38-E67C4EAC0C2F}" presName="spaceRect" presStyleCnt="0"/>
      <dgm:spPr/>
    </dgm:pt>
    <dgm:pt modelId="{EF3E8452-6D35-4950-9903-886D1F009C82}" type="pres">
      <dgm:prSet presAssocID="{82B5757D-6D77-4D0A-BB38-E67C4EAC0C2F}" presName="textRect" presStyleLbl="revTx" presStyleIdx="0" presStyleCnt="3">
        <dgm:presLayoutVars>
          <dgm:chMax val="1"/>
          <dgm:chPref val="1"/>
        </dgm:presLayoutVars>
      </dgm:prSet>
      <dgm:spPr/>
    </dgm:pt>
    <dgm:pt modelId="{37D0D877-E0FC-4F77-84AD-D19067F59E9D}" type="pres">
      <dgm:prSet presAssocID="{9293F1A2-0F8A-4559-92C1-48FC46AB1D0E}" presName="sibTrans" presStyleCnt="0"/>
      <dgm:spPr/>
    </dgm:pt>
    <dgm:pt modelId="{DE794CC5-C270-4AF3-AFFE-05B5A08666DE}" type="pres">
      <dgm:prSet presAssocID="{A3A9A5A2-8092-4BF0-B46B-28B13BCFE6DE}" presName="compNode" presStyleCnt="0"/>
      <dgm:spPr/>
    </dgm:pt>
    <dgm:pt modelId="{5CB367C1-72B3-41E2-9FCE-7FC4A0EE615E}" type="pres">
      <dgm:prSet presAssocID="{A3A9A5A2-8092-4BF0-B46B-28B13BCFE6DE}"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ocument"/>
        </a:ext>
      </dgm:extLst>
    </dgm:pt>
    <dgm:pt modelId="{6F852310-EF37-4B1D-997C-7738F1AEFC3B}" type="pres">
      <dgm:prSet presAssocID="{A3A9A5A2-8092-4BF0-B46B-28B13BCFE6DE}" presName="spaceRect" presStyleCnt="0"/>
      <dgm:spPr/>
    </dgm:pt>
    <dgm:pt modelId="{CD940534-69F8-447C-B810-B32C0A304551}" type="pres">
      <dgm:prSet presAssocID="{A3A9A5A2-8092-4BF0-B46B-28B13BCFE6DE}" presName="textRect" presStyleLbl="revTx" presStyleIdx="1" presStyleCnt="3">
        <dgm:presLayoutVars>
          <dgm:chMax val="1"/>
          <dgm:chPref val="1"/>
        </dgm:presLayoutVars>
      </dgm:prSet>
      <dgm:spPr/>
    </dgm:pt>
    <dgm:pt modelId="{A619801F-A6AB-4333-A92C-CDB1291CF947}" type="pres">
      <dgm:prSet presAssocID="{FFF291EC-B534-4A4C-B6BA-50666C2D2BB9}" presName="sibTrans" presStyleCnt="0"/>
      <dgm:spPr/>
    </dgm:pt>
    <dgm:pt modelId="{7CC98DD1-1276-4D4C-AB4A-5DB6C2FB3072}" type="pres">
      <dgm:prSet presAssocID="{4C30812E-9339-438B-9847-94D0ACD296A0}" presName="compNode" presStyleCnt="0"/>
      <dgm:spPr/>
    </dgm:pt>
    <dgm:pt modelId="{9E35A4C1-6C2D-47D7-B09A-C2E28EEC8693}" type="pres">
      <dgm:prSet presAssocID="{4C30812E-9339-438B-9847-94D0ACD296A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Eject"/>
        </a:ext>
      </dgm:extLst>
    </dgm:pt>
    <dgm:pt modelId="{C2A0F8E9-77BF-4313-9312-F53E27FAA9AE}" type="pres">
      <dgm:prSet presAssocID="{4C30812E-9339-438B-9847-94D0ACD296A0}" presName="spaceRect" presStyleCnt="0"/>
      <dgm:spPr/>
    </dgm:pt>
    <dgm:pt modelId="{A169989E-65A8-4DD5-9E0F-476642BF978C}" type="pres">
      <dgm:prSet presAssocID="{4C30812E-9339-438B-9847-94D0ACD296A0}" presName="textRect" presStyleLbl="revTx" presStyleIdx="2" presStyleCnt="3">
        <dgm:presLayoutVars>
          <dgm:chMax val="1"/>
          <dgm:chPref val="1"/>
        </dgm:presLayoutVars>
      </dgm:prSet>
      <dgm:spPr/>
    </dgm:pt>
  </dgm:ptLst>
  <dgm:cxnLst>
    <dgm:cxn modelId="{032EEC10-A667-47C6-8759-1A557F0D0F3F}" type="presOf" srcId="{4C30812E-9339-438B-9847-94D0ACD296A0}" destId="{A169989E-65A8-4DD5-9E0F-476642BF978C}" srcOrd="0" destOrd="0" presId="urn:microsoft.com/office/officeart/2018/2/layout/IconLabelList"/>
    <dgm:cxn modelId="{E34FD162-0B3D-4941-80B6-E532EA2C410B}" type="presOf" srcId="{82B5757D-6D77-4D0A-BB38-E67C4EAC0C2F}" destId="{EF3E8452-6D35-4950-9903-886D1F009C82}" srcOrd="0" destOrd="0" presId="urn:microsoft.com/office/officeart/2018/2/layout/IconLabelList"/>
    <dgm:cxn modelId="{53BB1C45-6822-42F5-84B2-69F3837740F0}" type="presOf" srcId="{083BE9C5-6BC8-479D-9CBA-6BAA8D69B125}" destId="{21ECA2F2-61D9-4C8C-8002-7F2A6BEC00EF}" srcOrd="0" destOrd="0" presId="urn:microsoft.com/office/officeart/2018/2/layout/IconLabelList"/>
    <dgm:cxn modelId="{DE46A48D-B83A-413A-B219-437B4B64F378}" srcId="{083BE9C5-6BC8-479D-9CBA-6BAA8D69B125}" destId="{4C30812E-9339-438B-9847-94D0ACD296A0}" srcOrd="2" destOrd="0" parTransId="{B8A8F0D2-45A1-4F02-9B04-63ADA0B7416C}" sibTransId="{38F9E82A-CD6C-478A-922F-F570C6410FA5}"/>
    <dgm:cxn modelId="{7121BE8E-1DC0-4F5B-A264-D7B16BFC7D4B}" type="presOf" srcId="{A3A9A5A2-8092-4BF0-B46B-28B13BCFE6DE}" destId="{CD940534-69F8-447C-B810-B32C0A304551}" srcOrd="0" destOrd="0" presId="urn:microsoft.com/office/officeart/2018/2/layout/IconLabelList"/>
    <dgm:cxn modelId="{AA7D0A90-62E5-4088-8080-0D49A82D54F3}" srcId="{083BE9C5-6BC8-479D-9CBA-6BAA8D69B125}" destId="{A3A9A5A2-8092-4BF0-B46B-28B13BCFE6DE}" srcOrd="1" destOrd="0" parTransId="{FC87F480-91E3-4666-8F41-15AC3BD79195}" sibTransId="{FFF291EC-B534-4A4C-B6BA-50666C2D2BB9}"/>
    <dgm:cxn modelId="{816EEDC5-DDF3-4322-80B9-1B5F082A53CB}" srcId="{083BE9C5-6BC8-479D-9CBA-6BAA8D69B125}" destId="{82B5757D-6D77-4D0A-BB38-E67C4EAC0C2F}" srcOrd="0" destOrd="0" parTransId="{38A72449-1D7E-4C87-8A3D-2FB9556A9FEE}" sibTransId="{9293F1A2-0F8A-4559-92C1-48FC46AB1D0E}"/>
    <dgm:cxn modelId="{D601BB16-1058-4C33-B88B-70FD34BE27A6}" type="presParOf" srcId="{21ECA2F2-61D9-4C8C-8002-7F2A6BEC00EF}" destId="{27C2FC4E-3DDB-4DA1-88D8-CC77F447C5DA}" srcOrd="0" destOrd="0" presId="urn:microsoft.com/office/officeart/2018/2/layout/IconLabelList"/>
    <dgm:cxn modelId="{60A14839-32CC-4C75-B1B1-A402FC59D6C0}" type="presParOf" srcId="{27C2FC4E-3DDB-4DA1-88D8-CC77F447C5DA}" destId="{79DD0FAB-C670-4125-A433-9F49D5EF80E8}" srcOrd="0" destOrd="0" presId="urn:microsoft.com/office/officeart/2018/2/layout/IconLabelList"/>
    <dgm:cxn modelId="{2B8AB455-394A-4353-9745-C2683B8EBFF7}" type="presParOf" srcId="{27C2FC4E-3DDB-4DA1-88D8-CC77F447C5DA}" destId="{867B6614-279B-4156-BEDE-24A85FF220F8}" srcOrd="1" destOrd="0" presId="urn:microsoft.com/office/officeart/2018/2/layout/IconLabelList"/>
    <dgm:cxn modelId="{7A37E34A-2CB7-4CED-997E-196AB649B282}" type="presParOf" srcId="{27C2FC4E-3DDB-4DA1-88D8-CC77F447C5DA}" destId="{EF3E8452-6D35-4950-9903-886D1F009C82}" srcOrd="2" destOrd="0" presId="urn:microsoft.com/office/officeart/2018/2/layout/IconLabelList"/>
    <dgm:cxn modelId="{BE0921FA-5AF0-4306-9668-1352E5484861}" type="presParOf" srcId="{21ECA2F2-61D9-4C8C-8002-7F2A6BEC00EF}" destId="{37D0D877-E0FC-4F77-84AD-D19067F59E9D}" srcOrd="1" destOrd="0" presId="urn:microsoft.com/office/officeart/2018/2/layout/IconLabelList"/>
    <dgm:cxn modelId="{4B9393DB-F5FD-4433-9883-B35E1A8AD269}" type="presParOf" srcId="{21ECA2F2-61D9-4C8C-8002-7F2A6BEC00EF}" destId="{DE794CC5-C270-4AF3-AFFE-05B5A08666DE}" srcOrd="2" destOrd="0" presId="urn:microsoft.com/office/officeart/2018/2/layout/IconLabelList"/>
    <dgm:cxn modelId="{6FB4D9BC-0167-43CE-A8CC-C0B2CAE64CA0}" type="presParOf" srcId="{DE794CC5-C270-4AF3-AFFE-05B5A08666DE}" destId="{5CB367C1-72B3-41E2-9FCE-7FC4A0EE615E}" srcOrd="0" destOrd="0" presId="urn:microsoft.com/office/officeart/2018/2/layout/IconLabelList"/>
    <dgm:cxn modelId="{4641BABC-A718-406A-8F1F-F85B759033E5}" type="presParOf" srcId="{DE794CC5-C270-4AF3-AFFE-05B5A08666DE}" destId="{6F852310-EF37-4B1D-997C-7738F1AEFC3B}" srcOrd="1" destOrd="0" presId="urn:microsoft.com/office/officeart/2018/2/layout/IconLabelList"/>
    <dgm:cxn modelId="{14A7D09C-097E-461F-B992-10ABC1D64522}" type="presParOf" srcId="{DE794CC5-C270-4AF3-AFFE-05B5A08666DE}" destId="{CD940534-69F8-447C-B810-B32C0A304551}" srcOrd="2" destOrd="0" presId="urn:microsoft.com/office/officeart/2018/2/layout/IconLabelList"/>
    <dgm:cxn modelId="{F8044791-00E4-47F5-BB67-CF6E26905567}" type="presParOf" srcId="{21ECA2F2-61D9-4C8C-8002-7F2A6BEC00EF}" destId="{A619801F-A6AB-4333-A92C-CDB1291CF947}" srcOrd="3" destOrd="0" presId="urn:microsoft.com/office/officeart/2018/2/layout/IconLabelList"/>
    <dgm:cxn modelId="{7317FC4C-12A6-424C-964C-D096809F4D60}" type="presParOf" srcId="{21ECA2F2-61D9-4C8C-8002-7F2A6BEC00EF}" destId="{7CC98DD1-1276-4D4C-AB4A-5DB6C2FB3072}" srcOrd="4" destOrd="0" presId="urn:microsoft.com/office/officeart/2018/2/layout/IconLabelList"/>
    <dgm:cxn modelId="{67FF6325-3207-4F68-994D-02FD3F9A952B}" type="presParOf" srcId="{7CC98DD1-1276-4D4C-AB4A-5DB6C2FB3072}" destId="{9E35A4C1-6C2D-47D7-B09A-C2E28EEC8693}" srcOrd="0" destOrd="0" presId="urn:microsoft.com/office/officeart/2018/2/layout/IconLabelList"/>
    <dgm:cxn modelId="{D1F7FC41-71D8-4B89-8DA9-1F4A89DBB0C5}" type="presParOf" srcId="{7CC98DD1-1276-4D4C-AB4A-5DB6C2FB3072}" destId="{C2A0F8E9-77BF-4313-9312-F53E27FAA9AE}" srcOrd="1" destOrd="0" presId="urn:microsoft.com/office/officeart/2018/2/layout/IconLabelList"/>
    <dgm:cxn modelId="{E8A79D62-491B-495B-BB6A-986A524C303B}" type="presParOf" srcId="{7CC98DD1-1276-4D4C-AB4A-5DB6C2FB3072}" destId="{A169989E-65A8-4DD5-9E0F-476642BF978C}"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0F844B-B7B7-49C5-A267-81CB760C52BD}">
      <dsp:nvSpPr>
        <dsp:cNvPr id="0" name=""/>
        <dsp:cNvSpPr/>
      </dsp:nvSpPr>
      <dsp:spPr>
        <a:xfrm>
          <a:off x="0" y="77723"/>
          <a:ext cx="7979790" cy="5756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baseline="0"/>
            <a:t>Article 1</a:t>
          </a:r>
          <a:endParaRPr lang="en-US" sz="2400" kern="1200"/>
        </a:p>
      </dsp:txBody>
      <dsp:txXfrm>
        <a:off x="28100" y="105823"/>
        <a:ext cx="7923590" cy="519439"/>
      </dsp:txXfrm>
    </dsp:sp>
    <dsp:sp modelId="{52F149A5-7111-4197-A7F4-5AE574C09435}">
      <dsp:nvSpPr>
        <dsp:cNvPr id="0" name=""/>
        <dsp:cNvSpPr/>
      </dsp:nvSpPr>
      <dsp:spPr>
        <a:xfrm>
          <a:off x="0" y="653363"/>
          <a:ext cx="7979790" cy="658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3358" tIns="30480" rIns="170688" bIns="30480" numCol="1" spcCol="1270" anchor="t" anchorCtr="0">
          <a:noAutofit/>
        </a:bodyPr>
        <a:lstStyle/>
        <a:p>
          <a:pPr marL="171450" lvl="1" indent="-171450" algn="l" defTabSz="844550" rtl="0">
            <a:lnSpc>
              <a:spcPct val="90000"/>
            </a:lnSpc>
            <a:spcBef>
              <a:spcPct val="0"/>
            </a:spcBef>
            <a:spcAft>
              <a:spcPct val="20000"/>
            </a:spcAft>
            <a:buChar char="•"/>
          </a:pPr>
          <a:r>
            <a:rPr lang="en-US" sz="1900" kern="1200" baseline="0"/>
            <a:t>Voter Qualifications</a:t>
          </a:r>
          <a:endParaRPr lang="en-US" sz="1900" kern="1200"/>
        </a:p>
        <a:p>
          <a:pPr marL="171450" lvl="1" indent="-171450" algn="l" defTabSz="844550" rtl="0">
            <a:lnSpc>
              <a:spcPct val="90000"/>
            </a:lnSpc>
            <a:spcBef>
              <a:spcPct val="0"/>
            </a:spcBef>
            <a:spcAft>
              <a:spcPct val="20000"/>
            </a:spcAft>
            <a:buChar char="•"/>
          </a:pPr>
          <a:r>
            <a:rPr lang="en-US" sz="1900" kern="1200" baseline="0"/>
            <a:t>Federal Elections</a:t>
          </a:r>
          <a:endParaRPr lang="en-US" sz="1900" kern="1200"/>
        </a:p>
      </dsp:txBody>
      <dsp:txXfrm>
        <a:off x="0" y="653363"/>
        <a:ext cx="7979790" cy="658260"/>
      </dsp:txXfrm>
    </dsp:sp>
    <dsp:sp modelId="{68710B79-104D-43D6-9E8B-AB5659BB146A}">
      <dsp:nvSpPr>
        <dsp:cNvPr id="0" name=""/>
        <dsp:cNvSpPr/>
      </dsp:nvSpPr>
      <dsp:spPr>
        <a:xfrm>
          <a:off x="0" y="1311624"/>
          <a:ext cx="7979790" cy="5756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baseline="0"/>
            <a:t>Protective Amendments based on:</a:t>
          </a:r>
          <a:endParaRPr lang="en-US" sz="2400" kern="1200"/>
        </a:p>
      </dsp:txBody>
      <dsp:txXfrm>
        <a:off x="28100" y="1339724"/>
        <a:ext cx="7923590" cy="519439"/>
      </dsp:txXfrm>
    </dsp:sp>
    <dsp:sp modelId="{F52261AD-A165-472B-9850-94F25C91371A}">
      <dsp:nvSpPr>
        <dsp:cNvPr id="0" name=""/>
        <dsp:cNvSpPr/>
      </dsp:nvSpPr>
      <dsp:spPr>
        <a:xfrm>
          <a:off x="0" y="1887264"/>
          <a:ext cx="7979790" cy="1987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3358" tIns="30480" rIns="170688" bIns="30480" numCol="1" spcCol="1270" anchor="t" anchorCtr="0">
          <a:noAutofit/>
        </a:bodyPr>
        <a:lstStyle/>
        <a:p>
          <a:pPr marL="171450" lvl="1" indent="-171450" algn="l" defTabSz="844550" rtl="0">
            <a:lnSpc>
              <a:spcPct val="90000"/>
            </a:lnSpc>
            <a:spcBef>
              <a:spcPct val="0"/>
            </a:spcBef>
            <a:spcAft>
              <a:spcPct val="20000"/>
            </a:spcAft>
            <a:buChar char="•"/>
          </a:pPr>
          <a:r>
            <a:rPr lang="en-US" sz="1900" kern="1200">
              <a:latin typeface="Calibri"/>
            </a:rPr>
            <a:t>Association</a:t>
          </a:r>
          <a:r>
            <a:rPr lang="en-US" sz="1900" kern="1200"/>
            <a:t> &amp; Speech (1</a:t>
          </a:r>
          <a:r>
            <a:rPr lang="en-US" sz="1900" kern="1200" baseline="30000"/>
            <a:t>st</a:t>
          </a:r>
          <a:r>
            <a:rPr lang="en-US" sz="1900" kern="1200"/>
            <a:t>)</a:t>
          </a:r>
        </a:p>
        <a:p>
          <a:pPr marL="171450" lvl="1" indent="-171450" algn="l" defTabSz="844550" rtl="0">
            <a:lnSpc>
              <a:spcPct val="90000"/>
            </a:lnSpc>
            <a:spcBef>
              <a:spcPct val="0"/>
            </a:spcBef>
            <a:spcAft>
              <a:spcPct val="20000"/>
            </a:spcAft>
            <a:buChar char="•"/>
          </a:pPr>
          <a:r>
            <a:rPr lang="en-US" sz="1900" kern="1200" baseline="0"/>
            <a:t>Equal Protection (14</a:t>
          </a:r>
          <a:r>
            <a:rPr lang="en-US" sz="1900" kern="1200" baseline="30000"/>
            <a:t>th</a:t>
          </a:r>
          <a:r>
            <a:rPr lang="en-US" sz="1900" kern="1200" baseline="0"/>
            <a:t>)</a:t>
          </a:r>
          <a:endParaRPr lang="en-US" sz="1900" kern="1200"/>
        </a:p>
        <a:p>
          <a:pPr marL="171450" lvl="1" indent="-171450" algn="l" defTabSz="844550" rtl="0">
            <a:lnSpc>
              <a:spcPct val="90000"/>
            </a:lnSpc>
            <a:spcBef>
              <a:spcPct val="0"/>
            </a:spcBef>
            <a:spcAft>
              <a:spcPct val="20000"/>
            </a:spcAft>
            <a:buChar char="•"/>
          </a:pPr>
          <a:r>
            <a:rPr lang="en-US" sz="1900" kern="1200" baseline="0"/>
            <a:t>Race (15</a:t>
          </a:r>
          <a:r>
            <a:rPr lang="en-US" sz="1900" kern="1200" baseline="30000"/>
            <a:t>th</a:t>
          </a:r>
          <a:r>
            <a:rPr lang="en-US" sz="1900" kern="1200" baseline="0"/>
            <a:t>)</a:t>
          </a:r>
          <a:endParaRPr lang="en-US" sz="1900" kern="1200"/>
        </a:p>
        <a:p>
          <a:pPr marL="171450" lvl="1" indent="-171450" algn="l" defTabSz="844550" rtl="0">
            <a:lnSpc>
              <a:spcPct val="90000"/>
            </a:lnSpc>
            <a:spcBef>
              <a:spcPct val="0"/>
            </a:spcBef>
            <a:spcAft>
              <a:spcPct val="20000"/>
            </a:spcAft>
            <a:buChar char="•"/>
          </a:pPr>
          <a:r>
            <a:rPr lang="en-US" sz="1900" kern="1200" baseline="0"/>
            <a:t>Sex (19</a:t>
          </a:r>
          <a:r>
            <a:rPr lang="en-US" sz="1900" kern="1200" baseline="30000"/>
            <a:t>th</a:t>
          </a:r>
          <a:r>
            <a:rPr lang="en-US" sz="1900" kern="1200" baseline="0"/>
            <a:t>)</a:t>
          </a:r>
          <a:endParaRPr lang="en-US" sz="1900" kern="1200"/>
        </a:p>
        <a:p>
          <a:pPr marL="171450" lvl="1" indent="-171450" algn="l" defTabSz="844550" rtl="0">
            <a:lnSpc>
              <a:spcPct val="90000"/>
            </a:lnSpc>
            <a:spcBef>
              <a:spcPct val="0"/>
            </a:spcBef>
            <a:spcAft>
              <a:spcPct val="20000"/>
            </a:spcAft>
            <a:buChar char="•"/>
          </a:pPr>
          <a:r>
            <a:rPr lang="en-US" sz="1900" kern="1200" baseline="0"/>
            <a:t>Taxes owed (24</a:t>
          </a:r>
          <a:r>
            <a:rPr lang="en-US" sz="1900" kern="1200" baseline="30000"/>
            <a:t>th</a:t>
          </a:r>
          <a:r>
            <a:rPr lang="en-US" sz="1900" kern="1200" baseline="0"/>
            <a:t>)</a:t>
          </a:r>
          <a:endParaRPr lang="en-US" sz="1900" kern="1200"/>
        </a:p>
        <a:p>
          <a:pPr marL="171450" lvl="1" indent="-171450" algn="l" defTabSz="844550" rtl="0">
            <a:lnSpc>
              <a:spcPct val="90000"/>
            </a:lnSpc>
            <a:spcBef>
              <a:spcPct val="0"/>
            </a:spcBef>
            <a:spcAft>
              <a:spcPct val="20000"/>
            </a:spcAft>
            <a:buChar char="•"/>
          </a:pPr>
          <a:r>
            <a:rPr lang="en-US" sz="1900" kern="1200" baseline="0"/>
            <a:t>Age (26</a:t>
          </a:r>
          <a:r>
            <a:rPr lang="en-US" sz="1900" kern="1200" baseline="30000"/>
            <a:t>th</a:t>
          </a:r>
          <a:r>
            <a:rPr lang="en-US" sz="1900" kern="1200" baseline="0"/>
            <a:t>)</a:t>
          </a:r>
          <a:endParaRPr lang="en-US" sz="1900" kern="1200"/>
        </a:p>
      </dsp:txBody>
      <dsp:txXfrm>
        <a:off x="0" y="1887264"/>
        <a:ext cx="7979790" cy="19872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0F844B-B7B7-49C5-A267-81CB760C52BD}">
      <dsp:nvSpPr>
        <dsp:cNvPr id="0" name=""/>
        <dsp:cNvSpPr/>
      </dsp:nvSpPr>
      <dsp:spPr>
        <a:xfrm>
          <a:off x="0" y="21519"/>
          <a:ext cx="7979790" cy="69556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rtl="0">
            <a:lnSpc>
              <a:spcPct val="90000"/>
            </a:lnSpc>
            <a:spcBef>
              <a:spcPct val="0"/>
            </a:spcBef>
            <a:spcAft>
              <a:spcPct val="35000"/>
            </a:spcAft>
            <a:buNone/>
          </a:pPr>
          <a:r>
            <a:rPr lang="en-US" sz="2900" kern="1200" baseline="0"/>
            <a:t>Federal</a:t>
          </a:r>
          <a:endParaRPr lang="en-US" sz="2900" kern="1200"/>
        </a:p>
      </dsp:txBody>
      <dsp:txXfrm>
        <a:off x="33955" y="55474"/>
        <a:ext cx="7911880" cy="627655"/>
      </dsp:txXfrm>
    </dsp:sp>
    <dsp:sp modelId="{52F149A5-7111-4197-A7F4-5AE574C09435}">
      <dsp:nvSpPr>
        <dsp:cNvPr id="0" name=""/>
        <dsp:cNvSpPr/>
      </dsp:nvSpPr>
      <dsp:spPr>
        <a:xfrm>
          <a:off x="0" y="717084"/>
          <a:ext cx="7979790" cy="12005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3358" tIns="36830" rIns="206248" bIns="36830" numCol="1" spcCol="1270" anchor="t" anchorCtr="0">
          <a:noAutofit/>
        </a:bodyPr>
        <a:lstStyle/>
        <a:p>
          <a:pPr marL="228600" lvl="1" indent="-228600" algn="l" defTabSz="1022350" rtl="0">
            <a:lnSpc>
              <a:spcPct val="90000"/>
            </a:lnSpc>
            <a:spcBef>
              <a:spcPct val="0"/>
            </a:spcBef>
            <a:spcAft>
              <a:spcPct val="20000"/>
            </a:spcAft>
            <a:buChar char="•"/>
          </a:pPr>
          <a:r>
            <a:rPr lang="en-US" sz="2300" kern="1200" baseline="0"/>
            <a:t>Voting Rights Act of 1965</a:t>
          </a:r>
          <a:endParaRPr lang="en-US" sz="2300" kern="1200"/>
        </a:p>
        <a:p>
          <a:pPr marL="228600" lvl="1" indent="-228600" algn="l" defTabSz="1022350" rtl="0">
            <a:lnSpc>
              <a:spcPct val="90000"/>
            </a:lnSpc>
            <a:spcBef>
              <a:spcPct val="0"/>
            </a:spcBef>
            <a:spcAft>
              <a:spcPct val="20000"/>
            </a:spcAft>
            <a:buChar char="•"/>
          </a:pPr>
          <a:r>
            <a:rPr lang="en-US" sz="2300" kern="1200" baseline="0"/>
            <a:t>National Voter Registration Act of 1993</a:t>
          </a:r>
          <a:endParaRPr lang="en-US" sz="2300" kern="1200"/>
        </a:p>
        <a:p>
          <a:pPr marL="228600" lvl="1" indent="-228600" algn="l" defTabSz="1022350" rtl="0">
            <a:lnSpc>
              <a:spcPct val="90000"/>
            </a:lnSpc>
            <a:spcBef>
              <a:spcPct val="0"/>
            </a:spcBef>
            <a:spcAft>
              <a:spcPct val="20000"/>
            </a:spcAft>
            <a:buChar char="•"/>
          </a:pPr>
          <a:r>
            <a:rPr lang="en-US" sz="2300" kern="1200"/>
            <a:t>Help America Vote Act of 2002</a:t>
          </a:r>
        </a:p>
      </dsp:txBody>
      <dsp:txXfrm>
        <a:off x="0" y="717084"/>
        <a:ext cx="7979790" cy="1200599"/>
      </dsp:txXfrm>
    </dsp:sp>
    <dsp:sp modelId="{68710B79-104D-43D6-9E8B-AB5659BB146A}">
      <dsp:nvSpPr>
        <dsp:cNvPr id="0" name=""/>
        <dsp:cNvSpPr/>
      </dsp:nvSpPr>
      <dsp:spPr>
        <a:xfrm>
          <a:off x="0" y="1917684"/>
          <a:ext cx="7979790" cy="69556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rtl="0">
            <a:lnSpc>
              <a:spcPct val="90000"/>
            </a:lnSpc>
            <a:spcBef>
              <a:spcPct val="0"/>
            </a:spcBef>
            <a:spcAft>
              <a:spcPct val="35000"/>
            </a:spcAft>
            <a:buNone/>
          </a:pPr>
          <a:r>
            <a:rPr lang="en-US" sz="2900" kern="1200" baseline="0"/>
            <a:t>States</a:t>
          </a:r>
          <a:endParaRPr lang="en-US" sz="2900" kern="1200"/>
        </a:p>
      </dsp:txBody>
      <dsp:txXfrm>
        <a:off x="33955" y="1951639"/>
        <a:ext cx="7911880" cy="627655"/>
      </dsp:txXfrm>
    </dsp:sp>
    <dsp:sp modelId="{F52261AD-A165-472B-9850-94F25C91371A}">
      <dsp:nvSpPr>
        <dsp:cNvPr id="0" name=""/>
        <dsp:cNvSpPr/>
      </dsp:nvSpPr>
      <dsp:spPr>
        <a:xfrm>
          <a:off x="0" y="2613249"/>
          <a:ext cx="7979790" cy="15907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3358" tIns="36830" rIns="206248" bIns="36830" numCol="1" spcCol="1270" anchor="t" anchorCtr="0">
          <a:noAutofit/>
        </a:bodyPr>
        <a:lstStyle/>
        <a:p>
          <a:pPr marL="228600" lvl="1" indent="-228600" algn="l" defTabSz="1022350" rtl="0">
            <a:lnSpc>
              <a:spcPct val="90000"/>
            </a:lnSpc>
            <a:spcBef>
              <a:spcPct val="0"/>
            </a:spcBef>
            <a:spcAft>
              <a:spcPct val="20000"/>
            </a:spcAft>
            <a:buChar char="•"/>
          </a:pPr>
          <a:r>
            <a:rPr lang="en-US" sz="2300" kern="1200"/>
            <a:t>Literacy Tests</a:t>
          </a:r>
        </a:p>
        <a:p>
          <a:pPr marL="228600" lvl="1" indent="-228600" algn="l" defTabSz="1022350" rtl="0">
            <a:lnSpc>
              <a:spcPct val="90000"/>
            </a:lnSpc>
            <a:spcBef>
              <a:spcPct val="0"/>
            </a:spcBef>
            <a:spcAft>
              <a:spcPct val="20000"/>
            </a:spcAft>
            <a:buChar char="•"/>
          </a:pPr>
          <a:r>
            <a:rPr lang="en-US" sz="2300" kern="1200"/>
            <a:t>Poll Taxes</a:t>
          </a:r>
        </a:p>
        <a:p>
          <a:pPr marL="228600" lvl="1" indent="-228600" algn="l" defTabSz="1022350" rtl="0">
            <a:lnSpc>
              <a:spcPct val="90000"/>
            </a:lnSpc>
            <a:spcBef>
              <a:spcPct val="0"/>
            </a:spcBef>
            <a:spcAft>
              <a:spcPct val="20000"/>
            </a:spcAft>
            <a:buChar char="•"/>
          </a:pPr>
          <a:r>
            <a:rPr lang="en-US" sz="2300" kern="1200"/>
            <a:t>Voter ID Laws</a:t>
          </a:r>
        </a:p>
        <a:p>
          <a:pPr marL="228600" lvl="1" indent="-228600" algn="l" defTabSz="1022350" rtl="0">
            <a:lnSpc>
              <a:spcPct val="90000"/>
            </a:lnSpc>
            <a:spcBef>
              <a:spcPct val="0"/>
            </a:spcBef>
            <a:spcAft>
              <a:spcPct val="20000"/>
            </a:spcAft>
            <a:buChar char="•"/>
          </a:pPr>
          <a:r>
            <a:rPr lang="en-US" sz="2300" kern="1200"/>
            <a:t>Gerrymandering</a:t>
          </a:r>
        </a:p>
      </dsp:txBody>
      <dsp:txXfrm>
        <a:off x="0" y="2613249"/>
        <a:ext cx="7979790" cy="15907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5A2022-4236-4C85-8973-30F680D6AC25}">
      <dsp:nvSpPr>
        <dsp:cNvPr id="0" name=""/>
        <dsp:cNvSpPr/>
      </dsp:nvSpPr>
      <dsp:spPr>
        <a:xfrm rot="5400000">
          <a:off x="4635240" y="-1786801"/>
          <a:ext cx="1007376" cy="4836638"/>
        </a:xfrm>
        <a:prstGeom prst="round2Same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baseline="0"/>
            <a:t>Counts ALL people living in the US on April 1, 2020</a:t>
          </a:r>
          <a:endParaRPr lang="en-US" sz="1300" kern="1200"/>
        </a:p>
        <a:p>
          <a:pPr marL="114300" lvl="1" indent="-114300" algn="l" defTabSz="577850">
            <a:lnSpc>
              <a:spcPct val="90000"/>
            </a:lnSpc>
            <a:spcBef>
              <a:spcPct val="0"/>
            </a:spcBef>
            <a:spcAft>
              <a:spcPct val="15000"/>
            </a:spcAft>
            <a:buChar char="•"/>
          </a:pPr>
          <a:r>
            <a:rPr lang="en-US" sz="1300" kern="1200" baseline="0"/>
            <a:t>COVID has extended this process</a:t>
          </a:r>
          <a:endParaRPr lang="en-US" sz="1300" kern="1200"/>
        </a:p>
      </dsp:txBody>
      <dsp:txXfrm rot="-5400000">
        <a:off x="2720609" y="177006"/>
        <a:ext cx="4787462" cy="909024"/>
      </dsp:txXfrm>
    </dsp:sp>
    <dsp:sp modelId="{50D729B6-E241-45F2-801B-A92CE9E7DC20}">
      <dsp:nvSpPr>
        <dsp:cNvPr id="0" name=""/>
        <dsp:cNvSpPr/>
      </dsp:nvSpPr>
      <dsp:spPr>
        <a:xfrm>
          <a:off x="0" y="1907"/>
          <a:ext cx="2720609" cy="1259220"/>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b="1" kern="1200" baseline="0"/>
            <a:t>Constitutionally Mandated</a:t>
          </a:r>
          <a:endParaRPr lang="en-US" sz="2600" kern="1200"/>
        </a:p>
      </dsp:txBody>
      <dsp:txXfrm>
        <a:off x="61470" y="63377"/>
        <a:ext cx="2597669" cy="1136280"/>
      </dsp:txXfrm>
    </dsp:sp>
    <dsp:sp modelId="{B74E1175-3AE8-41D0-BDCB-6EA94AC5F003}">
      <dsp:nvSpPr>
        <dsp:cNvPr id="0" name=""/>
        <dsp:cNvSpPr/>
      </dsp:nvSpPr>
      <dsp:spPr>
        <a:xfrm rot="5400000">
          <a:off x="4635240" y="-464619"/>
          <a:ext cx="1007376" cy="4836638"/>
        </a:xfrm>
        <a:prstGeom prst="round2Same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baseline="0"/>
            <a:t>10 demographic questions, fewer than 10 mins to answer</a:t>
          </a:r>
          <a:endParaRPr lang="en-US" sz="1300" kern="1200"/>
        </a:p>
      </dsp:txBody>
      <dsp:txXfrm rot="-5400000">
        <a:off x="2720609" y="1499188"/>
        <a:ext cx="4787462" cy="909024"/>
      </dsp:txXfrm>
    </dsp:sp>
    <dsp:sp modelId="{4873A592-2DB8-4471-AB9B-D5EC8C6FA7A7}">
      <dsp:nvSpPr>
        <dsp:cNvPr id="0" name=""/>
        <dsp:cNvSpPr/>
      </dsp:nvSpPr>
      <dsp:spPr>
        <a:xfrm>
          <a:off x="0" y="1324089"/>
          <a:ext cx="2720609" cy="1259220"/>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rtl="0">
            <a:lnSpc>
              <a:spcPct val="90000"/>
            </a:lnSpc>
            <a:spcBef>
              <a:spcPct val="0"/>
            </a:spcBef>
            <a:spcAft>
              <a:spcPct val="35000"/>
            </a:spcAft>
            <a:buNone/>
          </a:pPr>
          <a:r>
            <a:rPr lang="en-US" sz="2600" b="1" kern="1200" baseline="0"/>
            <a:t>10 for 10</a:t>
          </a:r>
          <a:r>
            <a:rPr lang="en-US" sz="2600" b="1" kern="1200" baseline="0">
              <a:latin typeface="Calibri"/>
            </a:rPr>
            <a:t> </a:t>
          </a:r>
          <a:r>
            <a:rPr lang="en-US" sz="2600" b="1" kern="1200" baseline="0"/>
            <a:t> </a:t>
          </a:r>
          <a:endParaRPr lang="en-US" sz="2600" b="1" kern="1200" baseline="0">
            <a:latin typeface="Calibri"/>
          </a:endParaRPr>
        </a:p>
      </dsp:txBody>
      <dsp:txXfrm>
        <a:off x="61470" y="1385559"/>
        <a:ext cx="2597669" cy="1136280"/>
      </dsp:txXfrm>
    </dsp:sp>
    <dsp:sp modelId="{9EF41966-6B33-499A-B8ED-9A7903FCFCFD}">
      <dsp:nvSpPr>
        <dsp:cNvPr id="0" name=""/>
        <dsp:cNvSpPr/>
      </dsp:nvSpPr>
      <dsp:spPr>
        <a:xfrm rot="5400000">
          <a:off x="4635240" y="857561"/>
          <a:ext cx="1007376" cy="4836638"/>
        </a:xfrm>
        <a:prstGeom prst="round2Same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baseline="0"/>
            <a:t>Federal funding</a:t>
          </a:r>
          <a:endParaRPr lang="en-US" sz="1300" kern="1200"/>
        </a:p>
        <a:p>
          <a:pPr marL="114300" lvl="1" indent="-114300" algn="l" defTabSz="577850">
            <a:lnSpc>
              <a:spcPct val="90000"/>
            </a:lnSpc>
            <a:spcBef>
              <a:spcPct val="0"/>
            </a:spcBef>
            <a:spcAft>
              <a:spcPct val="15000"/>
            </a:spcAft>
            <a:buChar char="•"/>
          </a:pPr>
          <a:r>
            <a:rPr lang="en-US" sz="1300" kern="1200" baseline="0"/>
            <a:t>Political representation</a:t>
          </a:r>
          <a:endParaRPr lang="en-US" sz="1300" kern="1200"/>
        </a:p>
        <a:p>
          <a:pPr marL="114300" lvl="1" indent="-114300" algn="l" defTabSz="577850">
            <a:lnSpc>
              <a:spcPct val="90000"/>
            </a:lnSpc>
            <a:spcBef>
              <a:spcPct val="0"/>
            </a:spcBef>
            <a:spcAft>
              <a:spcPct val="15000"/>
            </a:spcAft>
            <a:buChar char="•"/>
          </a:pPr>
          <a:r>
            <a:rPr lang="en-US" sz="1300" kern="1200" baseline="0"/>
            <a:t>Voting rights and civil rights legislation enforcement</a:t>
          </a:r>
          <a:endParaRPr lang="en-US" sz="1300" kern="1200"/>
        </a:p>
        <a:p>
          <a:pPr marL="114300" lvl="1" indent="-114300" algn="l" defTabSz="577850" rtl="0">
            <a:lnSpc>
              <a:spcPct val="90000"/>
            </a:lnSpc>
            <a:spcBef>
              <a:spcPct val="0"/>
            </a:spcBef>
            <a:spcAft>
              <a:spcPct val="15000"/>
            </a:spcAft>
            <a:buChar char="•"/>
          </a:pPr>
          <a:r>
            <a:rPr lang="en-US" sz="1300" kern="1200" baseline="0"/>
            <a:t>Business and government planning</a:t>
          </a:r>
          <a:r>
            <a:rPr lang="en-US" sz="1300" kern="1200" baseline="0">
              <a:latin typeface="Calibri"/>
            </a:rPr>
            <a:t> </a:t>
          </a:r>
          <a:endParaRPr lang="en-US" sz="1300" kern="1200"/>
        </a:p>
      </dsp:txBody>
      <dsp:txXfrm rot="-5400000">
        <a:off x="2720609" y="2821368"/>
        <a:ext cx="4787462" cy="909024"/>
      </dsp:txXfrm>
    </dsp:sp>
    <dsp:sp modelId="{BC0B5F47-B64F-42C3-A799-341BE85EB38A}">
      <dsp:nvSpPr>
        <dsp:cNvPr id="0" name=""/>
        <dsp:cNvSpPr/>
      </dsp:nvSpPr>
      <dsp:spPr>
        <a:xfrm>
          <a:off x="0" y="2646270"/>
          <a:ext cx="2720609" cy="1259220"/>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rtl="0">
            <a:lnSpc>
              <a:spcPct val="90000"/>
            </a:lnSpc>
            <a:spcBef>
              <a:spcPct val="0"/>
            </a:spcBef>
            <a:spcAft>
              <a:spcPct val="35000"/>
            </a:spcAft>
            <a:buNone/>
          </a:pPr>
          <a:r>
            <a:rPr lang="en-US" sz="2600" b="1" kern="1200" baseline="0"/>
            <a:t>Crucially Important –</a:t>
          </a:r>
          <a:r>
            <a:rPr lang="en-US" sz="2600" b="1" kern="1200" baseline="0">
              <a:latin typeface="Calibri"/>
            </a:rPr>
            <a:t> </a:t>
          </a:r>
          <a:endParaRPr lang="en-US" sz="2600" kern="1200">
            <a:latin typeface="Calibri"/>
          </a:endParaRPr>
        </a:p>
      </dsp:txBody>
      <dsp:txXfrm>
        <a:off x="61470" y="2707740"/>
        <a:ext cx="2597669" cy="113628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DD0FAB-C670-4125-A433-9F49D5EF80E8}">
      <dsp:nvSpPr>
        <dsp:cNvPr id="0" name=""/>
        <dsp:cNvSpPr/>
      </dsp:nvSpPr>
      <dsp:spPr>
        <a:xfrm>
          <a:off x="654162" y="936549"/>
          <a:ext cx="880094" cy="88009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EF3E8452-6D35-4950-9903-886D1F009C82}">
      <dsp:nvSpPr>
        <dsp:cNvPr id="0" name=""/>
        <dsp:cNvSpPr/>
      </dsp:nvSpPr>
      <dsp:spPr>
        <a:xfrm>
          <a:off x="116326" y="2099205"/>
          <a:ext cx="1955764"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baseline="0">
              <a:solidFill>
                <a:srgbClr val="CD0458"/>
              </a:solidFill>
            </a:rPr>
            <a:t>Know the Census basics </a:t>
          </a:r>
          <a:r>
            <a:rPr lang="en-US" sz="1100" kern="1200" baseline="0"/>
            <a:t>from Moodle, our Webinars, or our videos </a:t>
          </a:r>
          <a:endParaRPr lang="en-US" sz="1100" kern="1200"/>
        </a:p>
      </dsp:txBody>
      <dsp:txXfrm>
        <a:off x="116326" y="2099205"/>
        <a:ext cx="1955764" cy="720000"/>
      </dsp:txXfrm>
    </dsp:sp>
    <dsp:sp modelId="{5CB367C1-72B3-41E2-9FCE-7FC4A0EE615E}">
      <dsp:nvSpPr>
        <dsp:cNvPr id="0" name=""/>
        <dsp:cNvSpPr/>
      </dsp:nvSpPr>
      <dsp:spPr>
        <a:xfrm>
          <a:off x="2952185" y="936549"/>
          <a:ext cx="880094" cy="88009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CD940534-69F8-447C-B810-B32C0A304551}">
      <dsp:nvSpPr>
        <dsp:cNvPr id="0" name=""/>
        <dsp:cNvSpPr/>
      </dsp:nvSpPr>
      <dsp:spPr>
        <a:xfrm>
          <a:off x="2414350" y="2099205"/>
          <a:ext cx="1955764"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baseline="0">
              <a:solidFill>
                <a:srgbClr val="CD0458"/>
              </a:solidFill>
            </a:rPr>
            <a:t>Get access to educational materials</a:t>
          </a:r>
          <a:r>
            <a:rPr lang="en-US" sz="1100" kern="1200" baseline="0"/>
            <a:t> like posters, button templates, one pager fact sheets</a:t>
          </a:r>
          <a:endParaRPr lang="en-US" sz="1100" kern="1200"/>
        </a:p>
      </dsp:txBody>
      <dsp:txXfrm>
        <a:off x="2414350" y="2099205"/>
        <a:ext cx="1955764" cy="720000"/>
      </dsp:txXfrm>
    </dsp:sp>
    <dsp:sp modelId="{9E35A4C1-6C2D-47D7-B09A-C2E28EEC8693}">
      <dsp:nvSpPr>
        <dsp:cNvPr id="0" name=""/>
        <dsp:cNvSpPr/>
      </dsp:nvSpPr>
      <dsp:spPr>
        <a:xfrm>
          <a:off x="5250208" y="936549"/>
          <a:ext cx="880094" cy="88009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A169989E-65A8-4DD5-9E0F-476642BF978C}">
      <dsp:nvSpPr>
        <dsp:cNvPr id="0" name=""/>
        <dsp:cNvSpPr/>
      </dsp:nvSpPr>
      <dsp:spPr>
        <a:xfrm>
          <a:off x="4712373" y="2099205"/>
          <a:ext cx="1955764"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baseline="0">
              <a:solidFill>
                <a:srgbClr val="CD0458"/>
              </a:solidFill>
            </a:rPr>
            <a:t>Get out the Count!</a:t>
          </a:r>
          <a:endParaRPr lang="en-US" sz="1100" kern="1200">
            <a:solidFill>
              <a:srgbClr val="CD0458"/>
            </a:solidFill>
          </a:endParaRPr>
        </a:p>
      </dsp:txBody>
      <dsp:txXfrm>
        <a:off x="4712373" y="2099205"/>
        <a:ext cx="1955764" cy="7200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DC13C12-325F-451A-A33B-CDEEF59D00A4}" type="datetimeFigureOut">
              <a:rPr lang="en-US" smtClean="0"/>
              <a:t>6/18/2020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E2DE50E-D824-4F21-934E-C6A9BAE9AD57}" type="slidenum">
              <a:rPr lang="en-US" smtClean="0"/>
              <a:t>‹#›</a:t>
            </a:fld>
            <a:endParaRPr lang="en-US"/>
          </a:p>
        </p:txBody>
      </p:sp>
    </p:spTree>
    <p:extLst>
      <p:ext uri="{BB962C8B-B14F-4D97-AF65-F5344CB8AC3E}">
        <p14:creationId xmlns:p14="http://schemas.microsoft.com/office/powerpoint/2010/main" val="1452649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2DE50E-D824-4F21-934E-C6A9BAE9AD57}" type="slidenum">
              <a:rPr lang="en-US" smtClean="0"/>
              <a:t>1</a:t>
            </a:fld>
            <a:endParaRPr lang="en-US"/>
          </a:p>
        </p:txBody>
      </p:sp>
    </p:spTree>
    <p:extLst>
      <p:ext uri="{BB962C8B-B14F-4D97-AF65-F5344CB8AC3E}">
        <p14:creationId xmlns:p14="http://schemas.microsoft.com/office/powerpoint/2010/main" val="1282884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a:t>
            </a:r>
            <a:r>
              <a:rPr lang="en-US" baseline="0"/>
              <a:t> presentation has a number of objectives. </a:t>
            </a:r>
          </a:p>
          <a:p>
            <a:pPr marL="232943" indent="-232943">
              <a:buAutoNum type="arabicParenR"/>
            </a:pPr>
            <a:r>
              <a:rPr lang="en-US" baseline="0"/>
              <a:t>Provide an overview of the Census, what it is, why its important, and what to expect. </a:t>
            </a:r>
          </a:p>
          <a:p>
            <a:pPr marL="232943" indent="-232943">
              <a:buAutoNum type="arabicParenR"/>
            </a:pPr>
            <a:r>
              <a:rPr lang="en-US" baseline="0"/>
              <a:t>Additionally, we will lay out information about all of the current Census Outreach efforts, from the Census Bureau to the Census Campaign, and the Partnership’s efforts. </a:t>
            </a:r>
          </a:p>
          <a:p>
            <a:pPr marL="232943" indent="-232943">
              <a:buAutoNum type="arabicParenR"/>
            </a:pPr>
            <a:r>
              <a:rPr lang="en-US" baseline="0"/>
              <a:t>We will discuss what steps can be taken now at the local level to start engaging your communities around the census</a:t>
            </a:r>
          </a:p>
          <a:p>
            <a:pPr marL="232943" indent="-232943">
              <a:buAutoNum type="arabicParenR"/>
            </a:pPr>
            <a:r>
              <a:rPr lang="en-US" baseline="0"/>
              <a:t>Most importantly we aim to form a dialogue where we can hear your most pressing questions about the Census, and answer when we can, and also hear from you about practices in your community that are already taking place or have taken place in the past to Get out The Count, which we hope to amplify across the network </a:t>
            </a:r>
            <a:endParaRPr lang="en-US"/>
          </a:p>
        </p:txBody>
      </p:sp>
      <p:sp>
        <p:nvSpPr>
          <p:cNvPr id="4" name="Slide Number Placeholder 3"/>
          <p:cNvSpPr>
            <a:spLocks noGrp="1"/>
          </p:cNvSpPr>
          <p:nvPr>
            <p:ph type="sldNum" sz="quarter" idx="10"/>
          </p:nvPr>
        </p:nvSpPr>
        <p:spPr/>
        <p:txBody>
          <a:bodyPr/>
          <a:lstStyle/>
          <a:p>
            <a:fld id="{5E2DE50E-D824-4F21-934E-C6A9BAE9AD57}" type="slidenum">
              <a:rPr lang="en-US" smtClean="0"/>
              <a:t>2</a:t>
            </a:fld>
            <a:endParaRPr lang="en-US"/>
          </a:p>
        </p:txBody>
      </p:sp>
    </p:spTree>
    <p:extLst>
      <p:ext uri="{BB962C8B-B14F-4D97-AF65-F5344CB8AC3E}">
        <p14:creationId xmlns:p14="http://schemas.microsoft.com/office/powerpoint/2010/main" val="1591289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1">
              <a:lnSpc>
                <a:spcPct val="120000"/>
              </a:lnSpc>
              <a:spcAft>
                <a:spcPts val="700"/>
              </a:spcAft>
            </a:pPr>
            <a:r>
              <a:rPr lang="en-US"/>
              <a:t>The Economic Opportunity Act of 1964 states that the basic purpose of community action is to stimulate a better focusing of all available … resources on the goal of enabling low-income individuals and families to secure opportunities necessary to transition out of poverty.</a:t>
            </a:r>
            <a:endParaRPr lang="en-US">
              <a:cs typeface="Calibri"/>
            </a:endParaRPr>
          </a:p>
          <a:p>
            <a:pPr marL="171450" lvl="1">
              <a:lnSpc>
                <a:spcPct val="120000"/>
              </a:lnSpc>
              <a:spcAft>
                <a:spcPts val="700"/>
              </a:spcAft>
            </a:pPr>
            <a:endParaRPr lang="en-US"/>
          </a:p>
          <a:p>
            <a:pPr marL="171450" lvl="1">
              <a:lnSpc>
                <a:spcPct val="120000"/>
              </a:lnSpc>
              <a:spcAft>
                <a:spcPts val="700"/>
              </a:spcAft>
              <a:buFont typeface="Wingdings,Sans-Serif"/>
            </a:pPr>
            <a:r>
              <a:rPr lang="en-US"/>
              <a:t>Office of Economic Opportunity Instructions state that a CAA’s “primarily catalytic mission to make the entire community more responsive to the needs and interests of the poor by mobilizing resources and bringing about greater institutional sensitivity.” – it specifically references “improvements and changes” in a community’s attitudes and practices towards the poor”</a:t>
            </a:r>
            <a:endParaRPr lang="en-US">
              <a:cs typeface="Calibri"/>
            </a:endParaRPr>
          </a:p>
          <a:p>
            <a:pPr marL="171450" lvl="1">
              <a:lnSpc>
                <a:spcPct val="120000"/>
              </a:lnSpc>
              <a:spcAft>
                <a:spcPts val="700"/>
              </a:spcAft>
            </a:pPr>
            <a:endParaRPr lang="en-US"/>
          </a:p>
          <a:p>
            <a:pPr marL="171450" lvl="1">
              <a:lnSpc>
                <a:spcPct val="120000"/>
              </a:lnSpc>
              <a:spcAft>
                <a:spcPts val="700"/>
              </a:spcAft>
              <a:buFont typeface="Wingdings,Sans-Serif"/>
            </a:pPr>
            <a:r>
              <a:rPr lang="en-US"/>
              <a:t>CSBG – “greater use of innovative and effective community-based approaches to attacking the causes and effects of poverty”</a:t>
            </a:r>
            <a:endParaRPr lang="en-US">
              <a:cs typeface="Calibri"/>
            </a:endParaRPr>
          </a:p>
          <a:p>
            <a:pPr>
              <a:spcAft>
                <a:spcPts val="1200"/>
              </a:spcAft>
            </a:pPr>
            <a:endParaRPr lang="en-US"/>
          </a:p>
          <a:p>
            <a:endParaRPr lang="en-US">
              <a:cs typeface="Calibri"/>
            </a:endParaRPr>
          </a:p>
        </p:txBody>
      </p:sp>
      <p:sp>
        <p:nvSpPr>
          <p:cNvPr id="4" name="Slide Number Placeholder 3"/>
          <p:cNvSpPr>
            <a:spLocks noGrp="1"/>
          </p:cNvSpPr>
          <p:nvPr>
            <p:ph type="sldNum" sz="quarter" idx="5"/>
          </p:nvPr>
        </p:nvSpPr>
        <p:spPr/>
        <p:txBody>
          <a:bodyPr/>
          <a:lstStyle/>
          <a:p>
            <a:fld id="{5E2DE50E-D824-4F21-934E-C6A9BAE9AD57}" type="slidenum">
              <a:rPr lang="en-US" smtClean="0"/>
              <a:t>3</a:t>
            </a:fld>
            <a:endParaRPr lang="en-US"/>
          </a:p>
        </p:txBody>
      </p:sp>
    </p:spTree>
    <p:extLst>
      <p:ext uri="{BB962C8B-B14F-4D97-AF65-F5344CB8AC3E}">
        <p14:creationId xmlns:p14="http://schemas.microsoft.com/office/powerpoint/2010/main" val="35226337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Census is constitutionally mandated</a:t>
            </a:r>
          </a:p>
        </p:txBody>
      </p:sp>
      <p:sp>
        <p:nvSpPr>
          <p:cNvPr id="4" name="Slide Number Placeholder 3"/>
          <p:cNvSpPr>
            <a:spLocks noGrp="1"/>
          </p:cNvSpPr>
          <p:nvPr>
            <p:ph type="sldNum" sz="quarter" idx="10"/>
          </p:nvPr>
        </p:nvSpPr>
        <p:spPr/>
        <p:txBody>
          <a:bodyPr/>
          <a:lstStyle/>
          <a:p>
            <a:fld id="{5E2DE50E-D824-4F21-934E-C6A9BAE9AD57}"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855951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All Americans 18 or older should exercise their voice through using their vote. </a:t>
            </a:r>
          </a:p>
          <a:p>
            <a:r>
              <a:rPr lang="en-US">
                <a:cs typeface="Calibri"/>
              </a:rPr>
              <a:t>It's about electing people to *represent* you – if you don't make your preferences known, how can you expect government to work for you? </a:t>
            </a:r>
          </a:p>
          <a:p>
            <a:r>
              <a:rPr lang="en-US">
                <a:cs typeface="Calibri"/>
              </a:rPr>
              <a:t>Many people think that their vote doesn't matter, but it does. If 1000 people in your area feel that way and don't vote, that's 1000 more votes that could sway the outcome of an election. </a:t>
            </a:r>
          </a:p>
        </p:txBody>
      </p:sp>
      <p:sp>
        <p:nvSpPr>
          <p:cNvPr id="4" name="Slide Number Placeholder 3"/>
          <p:cNvSpPr>
            <a:spLocks noGrp="1"/>
          </p:cNvSpPr>
          <p:nvPr>
            <p:ph type="sldNum" sz="quarter" idx="5"/>
          </p:nvPr>
        </p:nvSpPr>
        <p:spPr/>
        <p:txBody>
          <a:bodyPr/>
          <a:lstStyle/>
          <a:p>
            <a:fld id="{5E2DE50E-D824-4F21-934E-C6A9BAE9AD57}" type="slidenum">
              <a:rPr lang="en-US" smtClean="0"/>
              <a:t>9</a:t>
            </a:fld>
            <a:endParaRPr lang="en-US"/>
          </a:p>
        </p:txBody>
      </p:sp>
    </p:spTree>
    <p:extLst>
      <p:ext uri="{BB962C8B-B14F-4D97-AF65-F5344CB8AC3E}">
        <p14:creationId xmlns:p14="http://schemas.microsoft.com/office/powerpoint/2010/main" val="12345908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FC080A1-EF13-4AA3-8FB6-3DFBD3E5E425}" type="slidenum">
              <a:rPr lang="en-US" smtClean="0"/>
              <a:t>14</a:t>
            </a:fld>
            <a:endParaRPr lang="en-US"/>
          </a:p>
        </p:txBody>
      </p:sp>
    </p:spTree>
    <p:extLst>
      <p:ext uri="{BB962C8B-B14F-4D97-AF65-F5344CB8AC3E}">
        <p14:creationId xmlns:p14="http://schemas.microsoft.com/office/powerpoint/2010/main" val="6915131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FC080A1-EF13-4AA3-8FB6-3DFBD3E5E425}"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8344945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Census is constitutionally mandated</a:t>
            </a:r>
          </a:p>
        </p:txBody>
      </p:sp>
      <p:sp>
        <p:nvSpPr>
          <p:cNvPr id="4" name="Slide Number Placeholder 3"/>
          <p:cNvSpPr>
            <a:spLocks noGrp="1"/>
          </p:cNvSpPr>
          <p:nvPr>
            <p:ph type="sldNum" sz="quarter" idx="10"/>
          </p:nvPr>
        </p:nvSpPr>
        <p:spPr/>
        <p:txBody>
          <a:bodyPr/>
          <a:lstStyle/>
          <a:p>
            <a:fld id="{5E2DE50E-D824-4F21-934E-C6A9BAE9AD57}" type="slidenum">
              <a:rPr lang="en-US" smtClean="0"/>
              <a:t>17</a:t>
            </a:fld>
            <a:endParaRPr lang="en-US"/>
          </a:p>
        </p:txBody>
      </p:sp>
    </p:spTree>
    <p:extLst>
      <p:ext uri="{BB962C8B-B14F-4D97-AF65-F5344CB8AC3E}">
        <p14:creationId xmlns:p14="http://schemas.microsoft.com/office/powerpoint/2010/main" val="2156167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1200"/>
              </a:spcAft>
            </a:pPr>
            <a:r>
              <a:rPr lang="en-US"/>
              <a:t>These questions are simple demographics - name, age, race, gender</a:t>
            </a:r>
          </a:p>
          <a:p>
            <a:pPr>
              <a:spcBef>
                <a:spcPts val="0"/>
              </a:spcBef>
              <a:spcAft>
                <a:spcPts val="1200"/>
              </a:spcAft>
            </a:pPr>
            <a:r>
              <a:rPr lang="en-US"/>
              <a:t>The Census does NOT ask for Social Security Numbers</a:t>
            </a:r>
          </a:p>
          <a:p>
            <a:pPr>
              <a:spcBef>
                <a:spcPts val="0"/>
              </a:spcBef>
              <a:spcAft>
                <a:spcPts val="1200"/>
              </a:spcAft>
            </a:pPr>
            <a:r>
              <a:rPr lang="en-US"/>
              <a:t>The Census will NOT ask about citizenship</a:t>
            </a:r>
          </a:p>
          <a:p>
            <a:pPr>
              <a:spcBef>
                <a:spcPts val="0"/>
              </a:spcBef>
              <a:spcAft>
                <a:spcPts val="1200"/>
              </a:spcAft>
            </a:pPr>
            <a:r>
              <a:rPr lang="en-US"/>
              <a:t>There are other Census surveys that ask more, like the American Community Survey. </a:t>
            </a:r>
            <a:r>
              <a:rPr lang="en-US" i="1"/>
              <a:t>This is different</a:t>
            </a:r>
            <a:r>
              <a:rPr lang="en-US"/>
              <a:t>. </a:t>
            </a:r>
          </a:p>
          <a:p>
            <a:pPr>
              <a:spcBef>
                <a:spcPts val="0"/>
              </a:spcBef>
              <a:spcAft>
                <a:spcPts val="1200"/>
              </a:spcAft>
            </a:pPr>
            <a:r>
              <a:rPr lang="en-US" sz="1200"/>
              <a:t>Common Questions You May Encounter:</a:t>
            </a:r>
          </a:p>
          <a:p>
            <a:pPr>
              <a:spcBef>
                <a:spcPts val="0"/>
              </a:spcBef>
              <a:spcAft>
                <a:spcPts val="1200"/>
              </a:spcAft>
            </a:pPr>
            <a:endParaRPr lang="en-US" sz="1200"/>
          </a:p>
          <a:p>
            <a:pPr>
              <a:spcBef>
                <a:spcPts val="0"/>
              </a:spcBef>
              <a:spcAft>
                <a:spcPts val="1200"/>
              </a:spcAft>
            </a:pPr>
            <a:r>
              <a:rPr lang="en-US" sz="1200"/>
              <a:t>Why don’t we count each person at the hospitals as babies? </a:t>
            </a:r>
          </a:p>
          <a:p>
            <a:pPr>
              <a:spcBef>
                <a:spcPts val="0"/>
              </a:spcBef>
              <a:spcAft>
                <a:spcPts val="1200"/>
              </a:spcAft>
            </a:pPr>
            <a:r>
              <a:rPr lang="en-US" sz="1200"/>
              <a:t>Why don’t the schools just count kids?</a:t>
            </a:r>
            <a:endParaRPr lang="en-US" sz="1100"/>
          </a:p>
          <a:p>
            <a:pPr>
              <a:spcBef>
                <a:spcPts val="0"/>
              </a:spcBef>
              <a:spcAft>
                <a:spcPts val="1200"/>
              </a:spcAft>
            </a:pPr>
            <a:r>
              <a:rPr lang="en-US" sz="1200"/>
              <a:t>What about the Citizenship question? </a:t>
            </a:r>
          </a:p>
          <a:p>
            <a:pPr>
              <a:spcBef>
                <a:spcPts val="0"/>
              </a:spcBef>
              <a:spcAft>
                <a:spcPts val="1200"/>
              </a:spcAft>
            </a:pPr>
            <a:r>
              <a:rPr lang="en-US" sz="1200"/>
              <a:t>Can our customers get in trouble for filling out the Census form? </a:t>
            </a:r>
          </a:p>
          <a:p>
            <a:pPr>
              <a:spcBef>
                <a:spcPts val="0"/>
              </a:spcBef>
              <a:spcAft>
                <a:spcPts val="1200"/>
              </a:spcAft>
            </a:pPr>
            <a:r>
              <a:rPr lang="en-US" sz="1200"/>
              <a:t>How do we count homeless populations?</a:t>
            </a:r>
            <a:endParaRPr lang="en-US" sz="1100"/>
          </a:p>
          <a:p>
            <a:pPr>
              <a:spcBef>
                <a:spcPts val="0"/>
              </a:spcBef>
              <a:spcAft>
                <a:spcPts val="1200"/>
              </a:spcAft>
            </a:pPr>
            <a:r>
              <a:rPr lang="en-US" sz="1200"/>
              <a:t>	</a:t>
            </a:r>
            <a:endParaRPr lang="en-US"/>
          </a:p>
        </p:txBody>
      </p:sp>
      <p:sp>
        <p:nvSpPr>
          <p:cNvPr id="4" name="Slide Number Placeholder 3"/>
          <p:cNvSpPr>
            <a:spLocks noGrp="1"/>
          </p:cNvSpPr>
          <p:nvPr>
            <p:ph type="sldNum" sz="quarter" idx="10"/>
          </p:nvPr>
        </p:nvSpPr>
        <p:spPr/>
        <p:txBody>
          <a:bodyPr/>
          <a:lstStyle/>
          <a:p>
            <a:fld id="{5E2DE50E-D824-4F21-934E-C6A9BAE9AD57}" type="slidenum">
              <a:rPr lang="en-US" smtClean="0"/>
              <a:t>18</a:t>
            </a:fld>
            <a:endParaRPr lang="en-US"/>
          </a:p>
        </p:txBody>
      </p:sp>
    </p:spTree>
    <p:extLst>
      <p:ext uri="{BB962C8B-B14F-4D97-AF65-F5344CB8AC3E}">
        <p14:creationId xmlns:p14="http://schemas.microsoft.com/office/powerpoint/2010/main" val="28735566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1200"/>
              </a:spcAft>
            </a:pPr>
            <a:r>
              <a:rPr lang="en-US"/>
              <a:t>These questions are simple demographics - name, age, race, gender</a:t>
            </a:r>
          </a:p>
          <a:p>
            <a:pPr>
              <a:spcBef>
                <a:spcPts val="0"/>
              </a:spcBef>
              <a:spcAft>
                <a:spcPts val="1200"/>
              </a:spcAft>
            </a:pPr>
            <a:r>
              <a:rPr lang="en-US"/>
              <a:t>The Census does NOT ask for Social Security Numbers</a:t>
            </a:r>
          </a:p>
          <a:p>
            <a:pPr>
              <a:spcBef>
                <a:spcPts val="0"/>
              </a:spcBef>
              <a:spcAft>
                <a:spcPts val="1200"/>
              </a:spcAft>
            </a:pPr>
            <a:r>
              <a:rPr lang="en-US"/>
              <a:t>The Census will NOT ask about citizenship</a:t>
            </a:r>
          </a:p>
          <a:p>
            <a:pPr>
              <a:spcBef>
                <a:spcPts val="0"/>
              </a:spcBef>
              <a:spcAft>
                <a:spcPts val="1200"/>
              </a:spcAft>
            </a:pPr>
            <a:r>
              <a:rPr lang="en-US"/>
              <a:t>There are other Census surveys that ask more, like the American Community Survey. </a:t>
            </a:r>
            <a:r>
              <a:rPr lang="en-US" i="1"/>
              <a:t>This is different</a:t>
            </a:r>
            <a:r>
              <a:rPr lang="en-US"/>
              <a:t>. </a:t>
            </a:r>
          </a:p>
          <a:p>
            <a:pPr>
              <a:spcBef>
                <a:spcPts val="0"/>
              </a:spcBef>
              <a:spcAft>
                <a:spcPts val="1200"/>
              </a:spcAft>
            </a:pPr>
            <a:r>
              <a:rPr lang="en-US" sz="1200"/>
              <a:t>Common Questions You May Encounter:</a:t>
            </a:r>
          </a:p>
          <a:p>
            <a:pPr>
              <a:spcBef>
                <a:spcPts val="0"/>
              </a:spcBef>
              <a:spcAft>
                <a:spcPts val="1200"/>
              </a:spcAft>
            </a:pPr>
            <a:endParaRPr lang="en-US" sz="1200"/>
          </a:p>
          <a:p>
            <a:pPr>
              <a:spcBef>
                <a:spcPts val="0"/>
              </a:spcBef>
              <a:spcAft>
                <a:spcPts val="1200"/>
              </a:spcAft>
            </a:pPr>
            <a:r>
              <a:rPr lang="en-US" sz="1200"/>
              <a:t>Why don’t we count each person at the hospitals as babies? </a:t>
            </a:r>
          </a:p>
          <a:p>
            <a:pPr>
              <a:spcBef>
                <a:spcPts val="0"/>
              </a:spcBef>
              <a:spcAft>
                <a:spcPts val="1200"/>
              </a:spcAft>
            </a:pPr>
            <a:r>
              <a:rPr lang="en-US" sz="1200"/>
              <a:t>Why don’t the schools just count kids?</a:t>
            </a:r>
            <a:endParaRPr lang="en-US" sz="1100"/>
          </a:p>
          <a:p>
            <a:pPr>
              <a:spcBef>
                <a:spcPts val="0"/>
              </a:spcBef>
              <a:spcAft>
                <a:spcPts val="1200"/>
              </a:spcAft>
            </a:pPr>
            <a:r>
              <a:rPr lang="en-US" sz="1200"/>
              <a:t>What about the Citizenship question? </a:t>
            </a:r>
          </a:p>
          <a:p>
            <a:pPr>
              <a:spcBef>
                <a:spcPts val="0"/>
              </a:spcBef>
              <a:spcAft>
                <a:spcPts val="1200"/>
              </a:spcAft>
            </a:pPr>
            <a:r>
              <a:rPr lang="en-US" sz="1200"/>
              <a:t>Can our customers get in trouble for filling out the Census form? </a:t>
            </a:r>
          </a:p>
          <a:p>
            <a:pPr>
              <a:spcBef>
                <a:spcPts val="0"/>
              </a:spcBef>
              <a:spcAft>
                <a:spcPts val="1200"/>
              </a:spcAft>
            </a:pPr>
            <a:r>
              <a:rPr lang="en-US" sz="1200"/>
              <a:t>How do we count homeless populations?</a:t>
            </a:r>
            <a:endParaRPr lang="en-US" sz="1100"/>
          </a:p>
          <a:p>
            <a:pPr>
              <a:spcBef>
                <a:spcPts val="0"/>
              </a:spcBef>
              <a:spcAft>
                <a:spcPts val="1200"/>
              </a:spcAft>
            </a:pPr>
            <a:r>
              <a:rPr lang="en-US" sz="1200"/>
              <a:t>	</a:t>
            </a:r>
            <a:endParaRPr lang="en-US"/>
          </a:p>
        </p:txBody>
      </p:sp>
      <p:sp>
        <p:nvSpPr>
          <p:cNvPr id="4" name="Slide Number Placeholder 3"/>
          <p:cNvSpPr>
            <a:spLocks noGrp="1"/>
          </p:cNvSpPr>
          <p:nvPr>
            <p:ph type="sldNum" sz="quarter" idx="10"/>
          </p:nvPr>
        </p:nvSpPr>
        <p:spPr/>
        <p:txBody>
          <a:bodyPr/>
          <a:lstStyle/>
          <a:p>
            <a:fld id="{5E2DE50E-D824-4F21-934E-C6A9BAE9AD57}" type="slidenum">
              <a:rPr lang="en-US" smtClean="0"/>
              <a:t>19</a:t>
            </a:fld>
            <a:endParaRPr lang="en-US"/>
          </a:p>
        </p:txBody>
      </p:sp>
    </p:spTree>
    <p:extLst>
      <p:ext uri="{BB962C8B-B14F-4D97-AF65-F5344CB8AC3E}">
        <p14:creationId xmlns:p14="http://schemas.microsoft.com/office/powerpoint/2010/main" val="11299157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1200"/>
              </a:spcAft>
            </a:pPr>
            <a:r>
              <a:rPr lang="en-US"/>
              <a:t>These questions are simple demographics - name, age, race, gender</a:t>
            </a:r>
          </a:p>
          <a:p>
            <a:pPr>
              <a:spcBef>
                <a:spcPts val="0"/>
              </a:spcBef>
              <a:spcAft>
                <a:spcPts val="1200"/>
              </a:spcAft>
            </a:pPr>
            <a:r>
              <a:rPr lang="en-US"/>
              <a:t>The Census does NOT ask for Social Security Numbers</a:t>
            </a:r>
          </a:p>
          <a:p>
            <a:pPr>
              <a:spcBef>
                <a:spcPts val="0"/>
              </a:spcBef>
              <a:spcAft>
                <a:spcPts val="1200"/>
              </a:spcAft>
            </a:pPr>
            <a:r>
              <a:rPr lang="en-US"/>
              <a:t>The Census will NOT ask about citizenship</a:t>
            </a:r>
          </a:p>
          <a:p>
            <a:pPr>
              <a:spcBef>
                <a:spcPts val="0"/>
              </a:spcBef>
              <a:spcAft>
                <a:spcPts val="1200"/>
              </a:spcAft>
            </a:pPr>
            <a:r>
              <a:rPr lang="en-US"/>
              <a:t>There are other Census surveys that ask more, like the American Community Survey. </a:t>
            </a:r>
            <a:r>
              <a:rPr lang="en-US" i="1"/>
              <a:t>This is different</a:t>
            </a:r>
            <a:r>
              <a:rPr lang="en-US"/>
              <a:t>. </a:t>
            </a:r>
          </a:p>
          <a:p>
            <a:pPr>
              <a:spcBef>
                <a:spcPts val="0"/>
              </a:spcBef>
              <a:spcAft>
                <a:spcPts val="1200"/>
              </a:spcAft>
            </a:pPr>
            <a:r>
              <a:rPr lang="en-US" sz="1200"/>
              <a:t>Common Questions You May Encounter:</a:t>
            </a:r>
          </a:p>
          <a:p>
            <a:pPr>
              <a:spcBef>
                <a:spcPts val="0"/>
              </a:spcBef>
              <a:spcAft>
                <a:spcPts val="1200"/>
              </a:spcAft>
            </a:pPr>
            <a:endParaRPr lang="en-US" sz="1200"/>
          </a:p>
          <a:p>
            <a:pPr>
              <a:spcBef>
                <a:spcPts val="0"/>
              </a:spcBef>
              <a:spcAft>
                <a:spcPts val="1200"/>
              </a:spcAft>
            </a:pPr>
            <a:r>
              <a:rPr lang="en-US" sz="1200"/>
              <a:t>Why don’t we count each person at the hospitals as babies? </a:t>
            </a:r>
          </a:p>
          <a:p>
            <a:pPr>
              <a:spcBef>
                <a:spcPts val="0"/>
              </a:spcBef>
              <a:spcAft>
                <a:spcPts val="1200"/>
              </a:spcAft>
            </a:pPr>
            <a:r>
              <a:rPr lang="en-US" sz="1200"/>
              <a:t>Why don’t the schools just count kids?</a:t>
            </a:r>
            <a:endParaRPr lang="en-US" sz="1100"/>
          </a:p>
          <a:p>
            <a:pPr>
              <a:spcBef>
                <a:spcPts val="0"/>
              </a:spcBef>
              <a:spcAft>
                <a:spcPts val="1200"/>
              </a:spcAft>
            </a:pPr>
            <a:r>
              <a:rPr lang="en-US" sz="1200"/>
              <a:t>What about the Citizenship question? </a:t>
            </a:r>
          </a:p>
          <a:p>
            <a:pPr>
              <a:spcBef>
                <a:spcPts val="0"/>
              </a:spcBef>
              <a:spcAft>
                <a:spcPts val="1200"/>
              </a:spcAft>
            </a:pPr>
            <a:r>
              <a:rPr lang="en-US" sz="1200"/>
              <a:t>Can our customers get in trouble for filling out the Census form? </a:t>
            </a:r>
          </a:p>
          <a:p>
            <a:pPr>
              <a:spcBef>
                <a:spcPts val="0"/>
              </a:spcBef>
              <a:spcAft>
                <a:spcPts val="1200"/>
              </a:spcAft>
            </a:pPr>
            <a:r>
              <a:rPr lang="en-US" sz="1200"/>
              <a:t>How do we count homeless populations?</a:t>
            </a:r>
            <a:endParaRPr lang="en-US" sz="1100"/>
          </a:p>
          <a:p>
            <a:pPr>
              <a:spcBef>
                <a:spcPts val="0"/>
              </a:spcBef>
              <a:spcAft>
                <a:spcPts val="1200"/>
              </a:spcAft>
            </a:pPr>
            <a:r>
              <a:rPr lang="en-US" sz="1200"/>
              <a:t>	</a:t>
            </a:r>
            <a:endParaRPr lang="en-US"/>
          </a:p>
        </p:txBody>
      </p:sp>
      <p:sp>
        <p:nvSpPr>
          <p:cNvPr id="4" name="Slide Number Placeholder 3"/>
          <p:cNvSpPr>
            <a:spLocks noGrp="1"/>
          </p:cNvSpPr>
          <p:nvPr>
            <p:ph type="sldNum" sz="quarter" idx="10"/>
          </p:nvPr>
        </p:nvSpPr>
        <p:spPr/>
        <p:txBody>
          <a:bodyPr/>
          <a:lstStyle/>
          <a:p>
            <a:fld id="{5E2DE50E-D824-4F21-934E-C6A9BAE9AD57}" type="slidenum">
              <a:rPr lang="en-US" smtClean="0"/>
              <a:t>20</a:t>
            </a:fld>
            <a:endParaRPr lang="en-US"/>
          </a:p>
        </p:txBody>
      </p:sp>
    </p:spTree>
    <p:extLst>
      <p:ext uri="{BB962C8B-B14F-4D97-AF65-F5344CB8AC3E}">
        <p14:creationId xmlns:p14="http://schemas.microsoft.com/office/powerpoint/2010/main" val="9491280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1200"/>
              </a:spcAft>
            </a:pPr>
            <a:r>
              <a:rPr lang="en-US"/>
              <a:t>These questions are simple demographics - name, age, race, gender</a:t>
            </a:r>
          </a:p>
          <a:p>
            <a:pPr>
              <a:spcBef>
                <a:spcPts val="0"/>
              </a:spcBef>
              <a:spcAft>
                <a:spcPts val="1200"/>
              </a:spcAft>
            </a:pPr>
            <a:r>
              <a:rPr lang="en-US"/>
              <a:t>The Census does NOT ask for Social Security Numbers</a:t>
            </a:r>
          </a:p>
          <a:p>
            <a:pPr>
              <a:spcBef>
                <a:spcPts val="0"/>
              </a:spcBef>
              <a:spcAft>
                <a:spcPts val="1200"/>
              </a:spcAft>
            </a:pPr>
            <a:r>
              <a:rPr lang="en-US"/>
              <a:t>The Census will NOT ask about citizenship</a:t>
            </a:r>
          </a:p>
          <a:p>
            <a:pPr>
              <a:spcBef>
                <a:spcPts val="0"/>
              </a:spcBef>
              <a:spcAft>
                <a:spcPts val="1200"/>
              </a:spcAft>
            </a:pPr>
            <a:r>
              <a:rPr lang="en-US"/>
              <a:t>There are other Census surveys that ask more, like the American Community Survey. </a:t>
            </a:r>
            <a:r>
              <a:rPr lang="en-US" i="1"/>
              <a:t>This is different</a:t>
            </a:r>
            <a:r>
              <a:rPr lang="en-US"/>
              <a:t>. </a:t>
            </a:r>
          </a:p>
          <a:p>
            <a:pPr>
              <a:spcBef>
                <a:spcPts val="0"/>
              </a:spcBef>
              <a:spcAft>
                <a:spcPts val="1200"/>
              </a:spcAft>
            </a:pPr>
            <a:r>
              <a:rPr lang="en-US" sz="1200"/>
              <a:t>Common Questions You May Encounter:</a:t>
            </a:r>
          </a:p>
          <a:p>
            <a:pPr>
              <a:spcBef>
                <a:spcPts val="0"/>
              </a:spcBef>
              <a:spcAft>
                <a:spcPts val="1200"/>
              </a:spcAft>
            </a:pPr>
            <a:endParaRPr lang="en-US" sz="1200"/>
          </a:p>
          <a:p>
            <a:pPr>
              <a:spcBef>
                <a:spcPts val="0"/>
              </a:spcBef>
              <a:spcAft>
                <a:spcPts val="1200"/>
              </a:spcAft>
            </a:pPr>
            <a:r>
              <a:rPr lang="en-US" sz="1200"/>
              <a:t>Why don’t we count each person at the hospitals as babies? </a:t>
            </a:r>
          </a:p>
          <a:p>
            <a:pPr>
              <a:spcBef>
                <a:spcPts val="0"/>
              </a:spcBef>
              <a:spcAft>
                <a:spcPts val="1200"/>
              </a:spcAft>
            </a:pPr>
            <a:r>
              <a:rPr lang="en-US" sz="1200"/>
              <a:t>Why don’t the schools just count kids?</a:t>
            </a:r>
            <a:endParaRPr lang="en-US" sz="1100"/>
          </a:p>
          <a:p>
            <a:pPr>
              <a:spcBef>
                <a:spcPts val="0"/>
              </a:spcBef>
              <a:spcAft>
                <a:spcPts val="1200"/>
              </a:spcAft>
            </a:pPr>
            <a:r>
              <a:rPr lang="en-US" sz="1200"/>
              <a:t>What about the Citizenship question? </a:t>
            </a:r>
          </a:p>
          <a:p>
            <a:pPr>
              <a:spcBef>
                <a:spcPts val="0"/>
              </a:spcBef>
              <a:spcAft>
                <a:spcPts val="1200"/>
              </a:spcAft>
            </a:pPr>
            <a:r>
              <a:rPr lang="en-US" sz="1200"/>
              <a:t>Can our customers get in trouble for filling out the Census form? </a:t>
            </a:r>
          </a:p>
          <a:p>
            <a:pPr>
              <a:spcBef>
                <a:spcPts val="0"/>
              </a:spcBef>
              <a:spcAft>
                <a:spcPts val="1200"/>
              </a:spcAft>
            </a:pPr>
            <a:r>
              <a:rPr lang="en-US" sz="1200"/>
              <a:t>How do we count homeless populations?</a:t>
            </a:r>
            <a:endParaRPr lang="en-US" sz="1100"/>
          </a:p>
          <a:p>
            <a:pPr>
              <a:spcBef>
                <a:spcPts val="0"/>
              </a:spcBef>
              <a:spcAft>
                <a:spcPts val="1200"/>
              </a:spcAft>
            </a:pPr>
            <a:r>
              <a:rPr lang="en-US" sz="1200"/>
              <a:t>	</a:t>
            </a:r>
            <a:endParaRPr lang="en-US"/>
          </a:p>
        </p:txBody>
      </p:sp>
      <p:sp>
        <p:nvSpPr>
          <p:cNvPr id="4" name="Slide Number Placeholder 3"/>
          <p:cNvSpPr>
            <a:spLocks noGrp="1"/>
          </p:cNvSpPr>
          <p:nvPr>
            <p:ph type="sldNum" sz="quarter" idx="10"/>
          </p:nvPr>
        </p:nvSpPr>
        <p:spPr/>
        <p:txBody>
          <a:bodyPr/>
          <a:lstStyle/>
          <a:p>
            <a:fld id="{5E2DE50E-D824-4F21-934E-C6A9BAE9AD57}" type="slidenum">
              <a:rPr lang="en-US" smtClean="0"/>
              <a:t>21</a:t>
            </a:fld>
            <a:endParaRPr lang="en-US"/>
          </a:p>
        </p:txBody>
      </p:sp>
    </p:spTree>
    <p:extLst>
      <p:ext uri="{BB962C8B-B14F-4D97-AF65-F5344CB8AC3E}">
        <p14:creationId xmlns:p14="http://schemas.microsoft.com/office/powerpoint/2010/main" val="2172769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Need content – </a:t>
            </a:r>
            <a:r>
              <a:rPr lang="en-US" baseline="0"/>
              <a:t> Jim has this as TBD. Could remove for earliest sessions.</a:t>
            </a:r>
            <a:endParaRPr lang="en-US"/>
          </a:p>
        </p:txBody>
      </p:sp>
      <p:sp>
        <p:nvSpPr>
          <p:cNvPr id="4" name="Slide Number Placeholder 3"/>
          <p:cNvSpPr>
            <a:spLocks noGrp="1"/>
          </p:cNvSpPr>
          <p:nvPr>
            <p:ph type="sldNum" sz="quarter" idx="10"/>
          </p:nvPr>
        </p:nvSpPr>
        <p:spPr/>
        <p:txBody>
          <a:bodyPr/>
          <a:lstStyle/>
          <a:p>
            <a:fld id="{5E2DE50E-D824-4F21-934E-C6A9BAE9AD57}" type="slidenum">
              <a:rPr lang="en-US" smtClean="0"/>
              <a:t>24</a:t>
            </a:fld>
            <a:endParaRPr lang="en-US"/>
          </a:p>
        </p:txBody>
      </p:sp>
    </p:spTree>
    <p:extLst>
      <p:ext uri="{BB962C8B-B14F-4D97-AF65-F5344CB8AC3E}">
        <p14:creationId xmlns:p14="http://schemas.microsoft.com/office/powerpoint/2010/main" val="7527171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2DE50E-D824-4F21-934E-C6A9BAE9AD57}" type="slidenum">
              <a:rPr lang="en-US" smtClean="0"/>
              <a:t>26</a:t>
            </a:fld>
            <a:endParaRPr lang="en-US"/>
          </a:p>
        </p:txBody>
      </p:sp>
    </p:spTree>
    <p:extLst>
      <p:ext uri="{BB962C8B-B14F-4D97-AF65-F5344CB8AC3E}">
        <p14:creationId xmlns:p14="http://schemas.microsoft.com/office/powerpoint/2010/main" val="2767935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FC080A1-EF13-4AA3-8FB6-3DFBD3E5E425}" type="slidenum">
              <a:rPr lang="en-US" smtClean="0"/>
              <a:t>28</a:t>
            </a:fld>
            <a:endParaRPr lang="en-US"/>
          </a:p>
        </p:txBody>
      </p:sp>
    </p:spTree>
    <p:extLst>
      <p:ext uri="{BB962C8B-B14F-4D97-AF65-F5344CB8AC3E}">
        <p14:creationId xmlns:p14="http://schemas.microsoft.com/office/powerpoint/2010/main" val="14774105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6/18/2020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a:solidFill>
                <a:prstClr val="black">
                  <a:tint val="75000"/>
                </a:prstClr>
              </a:solidFill>
            </a:endParaRPr>
          </a:p>
        </p:txBody>
      </p:sp>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024839"/>
            <a:ext cx="7671732"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71732" y="6024839"/>
            <a:ext cx="1472268" cy="815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2563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6/18/2020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a:solidFill>
                <a:prstClr val="black">
                  <a:tint val="75000"/>
                </a:prstClr>
              </a:solidFill>
            </a:endParaRPr>
          </a:p>
        </p:txBody>
      </p:sp>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046787"/>
            <a:ext cx="9144000"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81796" y="6023717"/>
            <a:ext cx="1474787" cy="81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8708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6/18/2020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06187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5195CC9-857B-48EE-87FE-93760A088EF4}" type="datetimeFigureOut">
              <a:rPr lang="en-US" smtClean="0">
                <a:solidFill>
                  <a:prstClr val="black">
                    <a:tint val="75000"/>
                  </a:prstClr>
                </a:solidFill>
              </a:rPr>
              <a:pPr/>
              <a:t>6/18/2020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6855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195CC9-857B-48EE-87FE-93760A088EF4}" type="datetimeFigureOut">
              <a:rPr lang="en-US" smtClean="0">
                <a:solidFill>
                  <a:prstClr val="black">
                    <a:tint val="75000"/>
                  </a:prstClr>
                </a:solidFill>
              </a:rPr>
              <a:pPr/>
              <a:t>6/18/2020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999613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5195CC9-857B-48EE-87FE-93760A088EF4}" type="datetimeFigureOut">
              <a:rPr lang="en-US" smtClean="0">
                <a:solidFill>
                  <a:prstClr val="black">
                    <a:tint val="75000"/>
                  </a:prstClr>
                </a:solidFill>
              </a:rPr>
              <a:pPr/>
              <a:t>6/18/2020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8651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95CC9-857B-48EE-87FE-93760A088EF4}" type="datetimeFigureOut">
              <a:rPr lang="en-US" smtClean="0">
                <a:solidFill>
                  <a:prstClr val="black">
                    <a:tint val="75000"/>
                  </a:prstClr>
                </a:solidFill>
              </a:rPr>
              <a:pPr/>
              <a:t>6/18/2020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77217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195CC9-857B-48EE-87FE-93760A088EF4}" type="datetimeFigureOut">
              <a:rPr lang="en-US" smtClean="0">
                <a:solidFill>
                  <a:prstClr val="black">
                    <a:tint val="75000"/>
                  </a:prstClr>
                </a:solidFill>
              </a:rPr>
              <a:pPr/>
              <a:t>6/18/2020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8321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195CC9-857B-48EE-87FE-93760A088EF4}" type="datetimeFigureOut">
              <a:rPr lang="en-US" smtClean="0">
                <a:solidFill>
                  <a:prstClr val="black">
                    <a:tint val="75000"/>
                  </a:prstClr>
                </a:solidFill>
              </a:rPr>
              <a:pPr/>
              <a:t>6/18/2020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54126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6/18/2020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2017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6/18/2020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07043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8A0B945-6622-4B51-A448-4FBB1143DD1D}"/>
              </a:ext>
            </a:extLst>
          </p:cNvPr>
          <p:cNvSpPr/>
          <p:nvPr userDrawn="1"/>
        </p:nvSpPr>
        <p:spPr>
          <a:xfrm>
            <a:off x="7611763" y="0"/>
            <a:ext cx="1532238" cy="6858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a:extLst>
              <a:ext uri="{FF2B5EF4-FFF2-40B4-BE49-F238E27FC236}">
                <a16:creationId xmlns:a16="http://schemas.microsoft.com/office/drawing/2014/main" id="{06D04B64-AA25-462F-B72A-9C56AC74FEFE}"/>
              </a:ext>
            </a:extLst>
          </p:cNvPr>
          <p:cNvSpPr>
            <a:spLocks noGrp="1"/>
          </p:cNvSpPr>
          <p:nvPr>
            <p:ph type="dt" sz="half" idx="10"/>
          </p:nvPr>
        </p:nvSpPr>
        <p:spPr/>
        <p:txBody>
          <a:bodyPr/>
          <a:lstStyle/>
          <a:p>
            <a:fld id="{53071A0D-F0B6-46C5-8025-1CA8955D7EC1}" type="datetimeFigureOut">
              <a:rPr lang="en-US" smtClean="0">
                <a:solidFill>
                  <a:prstClr val="black">
                    <a:tint val="75000"/>
                  </a:prstClr>
                </a:solidFill>
              </a:rPr>
              <a:pPr/>
              <a:t>6/18/2020</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7CD3A7A9-FBBC-4EB3-8576-413AF72FA230}"/>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1435B525-2519-48B1-BB33-7E9584921E63}"/>
              </a:ext>
            </a:extLst>
          </p:cNvPr>
          <p:cNvSpPr>
            <a:spLocks noGrp="1"/>
          </p:cNvSpPr>
          <p:nvPr>
            <p:ph type="sldNum" sz="quarter" idx="12"/>
          </p:nvPr>
        </p:nvSpPr>
        <p:spPr>
          <a:xfrm>
            <a:off x="6988904" y="6356353"/>
            <a:ext cx="2057400" cy="365125"/>
          </a:xfrm>
        </p:spPr>
        <p:txBody>
          <a:bodyPr/>
          <a:lstStyle>
            <a:lvl1pPr>
              <a:defRPr sz="1100">
                <a:solidFill>
                  <a:schemeClr val="bg1"/>
                </a:solidFill>
                <a:latin typeface="Arial" panose="020B0604020202020204" pitchFamily="34" charset="0"/>
                <a:cs typeface="Arial" panose="020B0604020202020204" pitchFamily="34" charset="0"/>
              </a:defRPr>
            </a:lvl1pPr>
          </a:lstStyle>
          <a:p>
            <a:fld id="{BA01BFE2-7F1F-4EEC-931B-0CC28E0FAAC8}" type="slidenum">
              <a:rPr lang="en-US" smtClean="0">
                <a:solidFill>
                  <a:prstClr val="white"/>
                </a:solidFill>
              </a:rPr>
              <a:pPr/>
              <a:t>‹#›</a:t>
            </a:fld>
            <a:endParaRPr lang="en-US">
              <a:solidFill>
                <a:prstClr val="white"/>
              </a:solidFill>
            </a:endParaRPr>
          </a:p>
        </p:txBody>
      </p:sp>
      <p:sp>
        <p:nvSpPr>
          <p:cNvPr id="7" name="Oval 6">
            <a:extLst>
              <a:ext uri="{FF2B5EF4-FFF2-40B4-BE49-F238E27FC236}">
                <a16:creationId xmlns:a16="http://schemas.microsoft.com/office/drawing/2014/main" id="{F484965F-6D54-4801-9190-85C7063B5816}"/>
              </a:ext>
            </a:extLst>
          </p:cNvPr>
          <p:cNvSpPr/>
          <p:nvPr userDrawn="1"/>
        </p:nvSpPr>
        <p:spPr>
          <a:xfrm>
            <a:off x="6762237" y="2422443"/>
            <a:ext cx="1699054" cy="2084173"/>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8" name="Picture 2" descr="Image result for census">
            <a:extLst>
              <a:ext uri="{FF2B5EF4-FFF2-40B4-BE49-F238E27FC236}">
                <a16:creationId xmlns:a16="http://schemas.microsoft.com/office/drawing/2014/main" id="{CA4137FF-44B3-487A-A39A-8DA7C14277B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7001428" y="2752468"/>
            <a:ext cx="1220671" cy="1424116"/>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a:extLst>
              <a:ext uri="{FF2B5EF4-FFF2-40B4-BE49-F238E27FC236}">
                <a16:creationId xmlns:a16="http://schemas.microsoft.com/office/drawing/2014/main" id="{2B6CD9F8-93F9-492E-9196-FBE87E340A0B}"/>
              </a:ext>
            </a:extLst>
          </p:cNvPr>
          <p:cNvSpPr>
            <a:spLocks noGrp="1"/>
          </p:cNvSpPr>
          <p:nvPr>
            <p:ph type="title"/>
          </p:nvPr>
        </p:nvSpPr>
        <p:spPr>
          <a:xfrm>
            <a:off x="177630" y="272257"/>
            <a:ext cx="6427058" cy="1325563"/>
          </a:xfrm>
        </p:spPr>
        <p:txBody>
          <a:bodyPr>
            <a:normAutofit/>
          </a:bodyPr>
          <a:lstStyle>
            <a:lvl1pPr algn="ctr">
              <a:defRPr sz="4400">
                <a:latin typeface="Arial Black" panose="020B0A04020102020204" pitchFamily="34" charset="0"/>
                <a:cs typeface="Arial" panose="020B0604020202020204" pitchFamily="34" charset="0"/>
              </a:defRPr>
            </a:lvl1pPr>
          </a:lstStyle>
          <a:p>
            <a:r>
              <a:rPr lang="en-US"/>
              <a:t>Click to edit Master title style</a:t>
            </a:r>
          </a:p>
        </p:txBody>
      </p:sp>
      <p:sp>
        <p:nvSpPr>
          <p:cNvPr id="10" name="Content Placeholder 2">
            <a:extLst>
              <a:ext uri="{FF2B5EF4-FFF2-40B4-BE49-F238E27FC236}">
                <a16:creationId xmlns:a16="http://schemas.microsoft.com/office/drawing/2014/main" id="{52A2533A-A80D-48C6-93B4-BE471EC26C4E}"/>
              </a:ext>
            </a:extLst>
          </p:cNvPr>
          <p:cNvSpPr>
            <a:spLocks noGrp="1"/>
          </p:cNvSpPr>
          <p:nvPr>
            <p:ph idx="1"/>
          </p:nvPr>
        </p:nvSpPr>
        <p:spPr>
          <a:xfrm>
            <a:off x="177630" y="1732756"/>
            <a:ext cx="6427058" cy="4351338"/>
          </a:xfrm>
        </p:spPr>
        <p:txBody>
          <a:bodyPr>
            <a:normAutofit/>
          </a:bodyPr>
          <a:lstStyle>
            <a:lvl1pPr>
              <a:defRPr sz="4000">
                <a:latin typeface="Arial" panose="020B0604020202020204" pitchFamily="34" charset="0"/>
                <a:cs typeface="Arial" panose="020B0604020202020204" pitchFamily="34" charset="0"/>
              </a:defRPr>
            </a:lvl1pPr>
            <a:lvl2pPr>
              <a:defRPr sz="3600">
                <a:latin typeface="Arial" panose="020B0604020202020204" pitchFamily="34" charset="0"/>
                <a:cs typeface="Arial" panose="020B0604020202020204" pitchFamily="34" charset="0"/>
              </a:defRPr>
            </a:lvl2pPr>
            <a:lvl3pPr>
              <a:defRPr sz="3200">
                <a:latin typeface="Arial" panose="020B0604020202020204" pitchFamily="34" charset="0"/>
                <a:cs typeface="Arial" panose="020B0604020202020204" pitchFamily="34" charset="0"/>
              </a:defRPr>
            </a:lvl3pPr>
            <a:lvl4pPr>
              <a:defRPr sz="28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394238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6/18/2020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a:solidFill>
                <a:prstClr val="black">
                  <a:tint val="75000"/>
                </a:prstClr>
              </a:solidFill>
            </a:endParaRPr>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024839"/>
            <a:ext cx="7671732"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671732" y="6024839"/>
            <a:ext cx="1472268" cy="815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00546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6/18/2020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a:solidFill>
                <a:prstClr val="black">
                  <a:tint val="75000"/>
                </a:prstClr>
              </a:solidFill>
            </a:endParaRPr>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046787"/>
            <a:ext cx="9144000"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681796" y="6023717"/>
            <a:ext cx="1474787" cy="81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63214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6/18/2020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29089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5195CC9-857B-48EE-87FE-93760A088EF4}" type="datetimeFigureOut">
              <a:rPr lang="en-US" smtClean="0">
                <a:solidFill>
                  <a:prstClr val="black">
                    <a:tint val="75000"/>
                  </a:prstClr>
                </a:solidFill>
              </a:rPr>
              <a:pPr/>
              <a:t>6/18/2020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73977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195CC9-857B-48EE-87FE-93760A088EF4}" type="datetimeFigureOut">
              <a:rPr lang="en-US" smtClean="0">
                <a:solidFill>
                  <a:prstClr val="black">
                    <a:tint val="75000"/>
                  </a:prstClr>
                </a:solidFill>
              </a:rPr>
              <a:pPr/>
              <a:t>6/18/2020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585628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5195CC9-857B-48EE-87FE-93760A088EF4}" type="datetimeFigureOut">
              <a:rPr lang="en-US" smtClean="0">
                <a:solidFill>
                  <a:prstClr val="black">
                    <a:tint val="75000"/>
                  </a:prstClr>
                </a:solidFill>
              </a:rPr>
              <a:pPr/>
              <a:t>6/18/2020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20702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95CC9-857B-48EE-87FE-93760A088EF4}" type="datetimeFigureOut">
              <a:rPr lang="en-US" smtClean="0">
                <a:solidFill>
                  <a:prstClr val="black">
                    <a:tint val="75000"/>
                  </a:prstClr>
                </a:solidFill>
              </a:rPr>
              <a:pPr/>
              <a:t>6/18/2020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874591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195CC9-857B-48EE-87FE-93760A088EF4}" type="datetimeFigureOut">
              <a:rPr lang="en-US" smtClean="0">
                <a:solidFill>
                  <a:prstClr val="black">
                    <a:tint val="75000"/>
                  </a:prstClr>
                </a:solidFill>
              </a:rPr>
              <a:pPr/>
              <a:t>6/18/2020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07356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195CC9-857B-48EE-87FE-93760A088EF4}" type="datetimeFigureOut">
              <a:rPr lang="en-US" smtClean="0">
                <a:solidFill>
                  <a:prstClr val="black">
                    <a:tint val="75000"/>
                  </a:prstClr>
                </a:solidFill>
              </a:rPr>
              <a:pPr/>
              <a:t>6/18/2020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59100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6/18/2020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30724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6/18/2020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09685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195CC9-857B-48EE-87FE-93760A088EF4}" type="datetimeFigureOut">
              <a:rPr lang="en-US" smtClean="0">
                <a:solidFill>
                  <a:prstClr val="black">
                    <a:tint val="75000"/>
                  </a:prstClr>
                </a:solidFill>
              </a:rPr>
              <a:pPr/>
              <a:t>6/18/2020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E498EB-79F8-4DF7-ABF5-FFB879D4AB46}"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6050006"/>
            <a:ext cx="9144000"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667815" y="6040437"/>
            <a:ext cx="1474787" cy="81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01892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b="1" i="0" kern="1200" baseline="0">
          <a:solidFill>
            <a:schemeClr val="tx2">
              <a:lumMod val="7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baseline="0">
          <a:solidFill>
            <a:schemeClr val="tx2">
              <a:lumMod val="7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baseline="0">
          <a:solidFill>
            <a:schemeClr val="accent1">
              <a:lumMod val="7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baseline="0">
          <a:solidFill>
            <a:schemeClr val="tx2">
              <a:lumMod val="60000"/>
              <a:lumOff val="40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195CC9-857B-48EE-87FE-93760A088EF4}" type="datetimeFigureOut">
              <a:rPr lang="en-US" smtClean="0">
                <a:solidFill>
                  <a:prstClr val="black">
                    <a:tint val="75000"/>
                  </a:prstClr>
                </a:solidFill>
              </a:rPr>
              <a:pPr/>
              <a:t>6/18/2020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E498EB-79F8-4DF7-ABF5-FFB879D4AB46}"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6050006"/>
            <a:ext cx="9144000"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667815" y="6040437"/>
            <a:ext cx="1474787" cy="81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051309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914400" rtl="0" eaLnBrk="1" latinLnBrk="0" hangingPunct="1">
        <a:spcBef>
          <a:spcPct val="0"/>
        </a:spcBef>
        <a:buNone/>
        <a:defRPr sz="4400" b="1" i="0" kern="1200" baseline="0">
          <a:solidFill>
            <a:schemeClr val="tx2">
              <a:lumMod val="7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baseline="0">
          <a:solidFill>
            <a:schemeClr val="tx2">
              <a:lumMod val="7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baseline="0">
          <a:solidFill>
            <a:schemeClr val="accent1">
              <a:lumMod val="7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baseline="0">
          <a:solidFill>
            <a:schemeClr val="tx2">
              <a:lumMod val="60000"/>
              <a:lumOff val="40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communityactionevents.webex.com/communityactionevents/onstage/g.php?MTID=e580b32d88d4aecfbbda20a54b7fdc285" TargetMode="External"/><Relationship Id="rId1" Type="http://schemas.openxmlformats.org/officeDocument/2006/relationships/slideLayout" Target="../slideLayouts/slideLayout1.xml"/><Relationship Id="rId4" Type="http://schemas.openxmlformats.org/officeDocument/2006/relationships/image" Target="../media/image9.sv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communityactionevents.webex.com/communityactionevents/onstage/g.php?MTID=eaedfa9fc265493378e6d9be7dfab64ac"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9.sv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vote.gov" TargetMode="External"/><Relationship Id="rId2" Type="http://schemas.openxmlformats.org/officeDocument/2006/relationships/hyperlink" Target="https://www.usa.gov/voter-registration-age-requirements" TargetMode="Externa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hyperlink" Target="http://www.rockthevote.org"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communityactionevents.webex.com/communityactionevents/onstage/g.php?MTID=e3905325574589346ebafa8c5eee93f82" TargetMode="External"/><Relationship Id="rId1" Type="http://schemas.openxmlformats.org/officeDocument/2006/relationships/slideLayout" Target="../slideLayouts/slideLayout1.xml"/><Relationship Id="rId4" Type="http://schemas.openxmlformats.org/officeDocument/2006/relationships/image" Target="../media/image9.svg"/></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communityactionevents.webex.com/communityactionevents/onstage/g.php?MTID=ea873d5fe19ccc1cc63620a0f93661b3c"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9.sv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hyperlink" Target="https://www.brennancenter.org/our-work/research-reports/who-draws-maps-legislative-and-congressional-redistricting" TargetMode="External"/><Relationship Id="rId5" Type="http://schemas.openxmlformats.org/officeDocument/2006/relationships/hyperlink" Target="https://www.census.gov/content/dam/Census/library/factsheets/2020/dec/2020-census-operational-adjustments-short-version.pdf" TargetMode="External"/><Relationship Id="rId4" Type="http://schemas.openxmlformats.org/officeDocument/2006/relationships/image" Target="../media/image21.sv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hyperlink" Target="https://www.brennancenter.org/our-work/research-reports/how-changes-2020-census-timeline-will-impact-redistricting"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communityactionpartnership.com/publication_toolkit/rural-census-postcard/" TargetMode="External"/><Relationship Id="rId13" Type="http://schemas.openxmlformats.org/officeDocument/2006/relationships/hyperlink" Target="https://communityactionpartnership.com/publication_toolkit/2020-census-button-designs/" TargetMode="External"/><Relationship Id="rId3" Type="http://schemas.openxmlformats.org/officeDocument/2006/relationships/diagramLayout" Target="../diagrams/layout4.xml"/><Relationship Id="rId7" Type="http://schemas.openxmlformats.org/officeDocument/2006/relationships/hyperlink" Target="https://communityactionpartnership.com/publication_toolkit/counting-families-postcard/" TargetMode="External"/><Relationship Id="rId12" Type="http://schemas.openxmlformats.org/officeDocument/2006/relationships/hyperlink" Target="https://communityactionpartnership.com/publication_toolkit/2020-census-poster-for-community-action/" TargetMode="External"/><Relationship Id="rId2" Type="http://schemas.openxmlformats.org/officeDocument/2006/relationships/diagramData" Target="../diagrams/data4.xml"/><Relationship Id="rId1" Type="http://schemas.openxmlformats.org/officeDocument/2006/relationships/slideLayout" Target="../slideLayouts/slideLayout5.xml"/><Relationship Id="rId6" Type="http://schemas.microsoft.com/office/2007/relationships/diagramDrawing" Target="../diagrams/drawing4.xml"/><Relationship Id="rId11" Type="http://schemas.openxmlformats.org/officeDocument/2006/relationships/hyperlink" Target="https://communityactionpartnership.com/publication_toolkit/census-for-kids-coloring-pages/" TargetMode="External"/><Relationship Id="rId5" Type="http://schemas.openxmlformats.org/officeDocument/2006/relationships/diagramColors" Target="../diagrams/colors4.xml"/><Relationship Id="rId15" Type="http://schemas.openxmlformats.org/officeDocument/2006/relationships/hyperlink" Target="https://communityactionpartnership.com/publication_toolkit/census-basics-handout/" TargetMode="External"/><Relationship Id="rId10" Type="http://schemas.openxmlformats.org/officeDocument/2006/relationships/hyperlink" Target="https://communityactionpartnership.com/publication_toolkit/how-to-talk-about-the-census/" TargetMode="External"/><Relationship Id="rId4" Type="http://schemas.openxmlformats.org/officeDocument/2006/relationships/diagramQuickStyle" Target="../diagrams/quickStyle4.xml"/><Relationship Id="rId9" Type="http://schemas.openxmlformats.org/officeDocument/2006/relationships/hyperlink" Target="https://communityactionpartnership.com/publication_toolkit/census-psa-videos/" TargetMode="External"/><Relationship Id="rId14" Type="http://schemas.openxmlformats.org/officeDocument/2006/relationships/hyperlink" Target="https://communityactionpartnership.com/publication_toolkit/social-media-graphics-census-outreach/"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www.communityactionpartnership.com/Census-2020" TargetMode="External"/><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communityactionevents.webex.com/communityactionevents/onstage/g.php?MTID=e3905325574589346ebafa8c5eee93f82" TargetMode="External"/><Relationship Id="rId2" Type="http://schemas.openxmlformats.org/officeDocument/2006/relationships/hyperlink" Target="https://communityactionevents.webex.com/communityactionevents/onstage/g.php?MTID=eaedfa9fc265493378e6d9be7dfab64ac" TargetMode="Externa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hyperlink" Target="https://communityactionevents.webex.com/communityactionevents/onstage/g.php?MTID=e580b32d88d4aecfbbda20a54b7fdc285" TargetMode="External"/><Relationship Id="rId4" Type="http://schemas.openxmlformats.org/officeDocument/2006/relationships/hyperlink" Target="https://communityactionevents.webex.com/communityactionevents/onstage/g.php?MTID=ea873d5fe19ccc1cc63620a0f93661b3c"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https://www.ncsl.org/" TargetMode="External"/><Relationship Id="rId13" Type="http://schemas.openxmlformats.org/officeDocument/2006/relationships/image" Target="../media/image34.png"/><Relationship Id="rId3" Type="http://schemas.openxmlformats.org/officeDocument/2006/relationships/hyperlink" Target="https://communityactionpartnership.com/search-page/?fwp_1=census-2020" TargetMode="External"/><Relationship Id="rId7" Type="http://schemas.openxmlformats.org/officeDocument/2006/relationships/hyperlink" Target="https://www.acf.hhs.gov/ocs/resource/im-no-81-updated-guidance-on-voter-registration-activities" TargetMode="External"/><Relationship Id="rId12" Type="http://schemas.openxmlformats.org/officeDocument/2006/relationships/image" Target="../media/image33.png"/><Relationship Id="rId2" Type="http://schemas.openxmlformats.org/officeDocument/2006/relationships/notesSlide" Target="../notesSlides/notesSlide14.xml"/><Relationship Id="rId16" Type="http://schemas.openxmlformats.org/officeDocument/2006/relationships/image" Target="../media/image37.png"/><Relationship Id="rId1" Type="http://schemas.openxmlformats.org/officeDocument/2006/relationships/slideLayout" Target="../slideLayouts/slideLayout14.xml"/><Relationship Id="rId6" Type="http://schemas.openxmlformats.org/officeDocument/2006/relationships/hyperlink" Target="https://www.caplaw.org/resources/articlesbytopic/Lobbying/CAPLAW_VoterRegistrationDosandDonts_2016.pdf" TargetMode="External"/><Relationship Id="rId11" Type="http://schemas.openxmlformats.org/officeDocument/2006/relationships/image" Target="../media/image32.png"/><Relationship Id="rId5" Type="http://schemas.openxmlformats.org/officeDocument/2006/relationships/hyperlink" Target="https://censuscounts.org/Resources/" TargetMode="External"/><Relationship Id="rId15" Type="http://schemas.openxmlformats.org/officeDocument/2006/relationships/image" Target="../media/image36.png"/><Relationship Id="rId10" Type="http://schemas.openxmlformats.org/officeDocument/2006/relationships/hyperlink" Target="https://www.lwv.org/" TargetMode="External"/><Relationship Id="rId4" Type="http://schemas.openxmlformats.org/officeDocument/2006/relationships/hyperlink" Target="https://communityactionpartnership.com/census-blog/%E2%80%8B" TargetMode="External"/><Relationship Id="rId9" Type="http://schemas.openxmlformats.org/officeDocument/2006/relationships/hyperlink" Target="https://www.brennancenter.org/" TargetMode="External"/><Relationship Id="rId14"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hyperlink" Target="mailto:LMartin@CommunityActionPartnership.com" TargetMode="External"/><Relationship Id="rId7" Type="http://schemas.openxmlformats.org/officeDocument/2006/relationships/image" Target="../media/image38.png"/><Relationship Id="rId2" Type="http://schemas.openxmlformats.org/officeDocument/2006/relationships/hyperlink" Target="mailto:LMarsh@CommunityActionPartnership.com" TargetMode="External"/><Relationship Id="rId1" Type="http://schemas.openxmlformats.org/officeDocument/2006/relationships/slideLayout" Target="../slideLayouts/slideLayout14.xml"/><Relationship Id="rId6" Type="http://schemas.openxmlformats.org/officeDocument/2006/relationships/hyperlink" Target="mailto:Allen@Stansbury.net" TargetMode="External"/><Relationship Id="rId5" Type="http://schemas.openxmlformats.org/officeDocument/2006/relationships/hyperlink" Target="mailto:JMasters@cencomfut.com" TargetMode="External"/><Relationship Id="rId4" Type="http://schemas.openxmlformats.org/officeDocument/2006/relationships/hyperlink" Target="mailto:rgelman@communityactionpartnership.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44978" y="2630786"/>
            <a:ext cx="4846622" cy="3080442"/>
          </a:xfrm>
        </p:spPr>
        <p:txBody>
          <a:bodyPr vert="horz" lIns="91440" tIns="45720" rIns="91440" bIns="45720" rtlCol="0" anchor="t">
            <a:normAutofit/>
          </a:bodyPr>
          <a:lstStyle/>
          <a:p>
            <a:pPr marL="0" indent="0" algn="ctr">
              <a:spcBef>
                <a:spcPts val="0"/>
              </a:spcBef>
              <a:buNone/>
              <a:defRPr/>
            </a:pPr>
            <a:r>
              <a:rPr lang="en-US" sz="3600" b="1"/>
              <a:t>Ryan Gelman</a:t>
            </a:r>
            <a:endParaRPr lang="en-US" sz="3600" b="1">
              <a:cs typeface="Calibri"/>
            </a:endParaRPr>
          </a:p>
          <a:p>
            <a:pPr marL="0" indent="0" algn="ctr">
              <a:spcBef>
                <a:spcPts val="0"/>
              </a:spcBef>
              <a:buNone/>
              <a:defRPr/>
            </a:pPr>
            <a:r>
              <a:rPr lang="en-US" sz="2400" b="1">
                <a:cs typeface="Calibri"/>
              </a:rPr>
              <a:t>Senior Associate for</a:t>
            </a:r>
          </a:p>
          <a:p>
            <a:pPr marL="0" indent="0" algn="ctr">
              <a:spcBef>
                <a:spcPts val="0"/>
              </a:spcBef>
              <a:buNone/>
              <a:defRPr/>
            </a:pPr>
            <a:r>
              <a:rPr lang="en-US" sz="2400" b="1">
                <a:cs typeface="Calibri"/>
              </a:rPr>
              <a:t>Public Policy &amp; Advocacy</a:t>
            </a:r>
            <a:endParaRPr lang="en-US"/>
          </a:p>
          <a:p>
            <a:pPr marL="0" indent="0" algn="ctr">
              <a:spcBef>
                <a:spcPts val="600"/>
              </a:spcBef>
              <a:buNone/>
              <a:defRPr/>
            </a:pPr>
            <a:endParaRPr lang="en-US" sz="2400" b="1">
              <a:cs typeface="Calibri"/>
            </a:endParaRPr>
          </a:p>
          <a:p>
            <a:pPr marL="0" indent="0" algn="ctr">
              <a:spcBef>
                <a:spcPts val="0"/>
              </a:spcBef>
              <a:buNone/>
              <a:defRPr/>
            </a:pPr>
            <a:r>
              <a:rPr lang="en-US" sz="3400" b="1"/>
              <a:t>Lindsay Marsh</a:t>
            </a:r>
            <a:endParaRPr lang="en-US" sz="3400" b="1">
              <a:cs typeface="Calibri"/>
            </a:endParaRPr>
          </a:p>
          <a:p>
            <a:pPr marL="0" indent="0" algn="ctr">
              <a:spcBef>
                <a:spcPts val="0"/>
              </a:spcBef>
              <a:buNone/>
              <a:defRPr/>
            </a:pPr>
            <a:r>
              <a:rPr lang="en-US" sz="2400" b="1">
                <a:cs typeface="Calibri"/>
              </a:rPr>
              <a:t>Senior Associate</a:t>
            </a:r>
          </a:p>
          <a:p>
            <a:pPr marL="0" indent="0" algn="ctr">
              <a:spcBef>
                <a:spcPts val="0"/>
              </a:spcBef>
              <a:buNone/>
              <a:defRPr/>
            </a:pPr>
            <a:r>
              <a:rPr lang="en-US" sz="2400" b="1">
                <a:cs typeface="Calibri"/>
              </a:rPr>
              <a:t>Special Projects: Census Engagement</a:t>
            </a:r>
            <a:endParaRPr lang="en-US"/>
          </a:p>
          <a:p>
            <a:pPr marL="0" indent="0" algn="ctr">
              <a:spcBef>
                <a:spcPts val="0"/>
              </a:spcBef>
              <a:buNone/>
              <a:defRPr/>
            </a:pPr>
            <a:endParaRPr lang="en-US" sz="3600" b="1" i="1">
              <a:cs typeface="Calibri"/>
            </a:endParaRPr>
          </a:p>
          <a:p>
            <a:pPr marL="0" indent="0" algn="ctr">
              <a:spcBef>
                <a:spcPts val="0"/>
              </a:spcBef>
              <a:buNone/>
              <a:defRPr/>
            </a:pPr>
            <a:endParaRPr lang="en-US" sz="2400">
              <a:cs typeface="Calibri"/>
            </a:endParaRPr>
          </a:p>
          <a:p>
            <a:pPr marL="0" indent="0" algn="ctr">
              <a:spcBef>
                <a:spcPts val="0"/>
              </a:spcBef>
              <a:buNone/>
              <a:defRPr/>
            </a:pPr>
            <a:endParaRPr lang="en-US" sz="2000">
              <a:cs typeface="Calibri"/>
            </a:endParaRPr>
          </a:p>
          <a:p>
            <a:pPr marL="0" indent="0" algn="r">
              <a:spcBef>
                <a:spcPts val="0"/>
              </a:spcBef>
              <a:buNone/>
              <a:defRPr/>
            </a:pPr>
            <a:endParaRPr lang="en-US" sz="2000">
              <a:cs typeface="Calibri"/>
            </a:endParaRPr>
          </a:p>
          <a:p>
            <a:pPr algn="r">
              <a:spcBef>
                <a:spcPts val="0"/>
              </a:spcBef>
              <a:defRPr/>
            </a:pPr>
            <a:endParaRPr lang="en-US" sz="2250">
              <a:cs typeface="Calibri"/>
            </a:endParaRPr>
          </a:p>
          <a:p>
            <a:pPr algn="r">
              <a:defRPr/>
            </a:pPr>
            <a:endParaRPr lang="en-US" sz="2250">
              <a:cs typeface="Calibri"/>
            </a:endParaRPr>
          </a:p>
          <a:p>
            <a:pPr marL="0" indent="0" algn="r">
              <a:buNone/>
              <a:defRPr/>
            </a:pPr>
            <a:endParaRPr lang="en-US" sz="2250">
              <a:cs typeface="Calibri"/>
            </a:endParaRPr>
          </a:p>
        </p:txBody>
      </p:sp>
      <p:sp>
        <p:nvSpPr>
          <p:cNvPr id="7" name="Title 1"/>
          <p:cNvSpPr txBox="1">
            <a:spLocks/>
          </p:cNvSpPr>
          <p:nvPr/>
        </p:nvSpPr>
        <p:spPr>
          <a:xfrm>
            <a:off x="0" y="0"/>
            <a:ext cx="9144000" cy="22860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b="1" i="0" kern="1200" baseline="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defRPr/>
            </a:pPr>
            <a:r>
              <a:rPr lang="en-US"/>
              <a:t>#MyVoiceMatters</a:t>
            </a:r>
            <a:r>
              <a:rPr lang="en-US" altLang="en-US"/>
              <a:t>:</a:t>
            </a:r>
          </a:p>
          <a:p>
            <a:r>
              <a:rPr lang="en-US" sz="4200"/>
              <a:t>Civic Engagement &amp; Community Action</a:t>
            </a:r>
            <a:endParaRPr lang="en-US" sz="4200">
              <a:cs typeface="Calibri"/>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2219" y="3070634"/>
            <a:ext cx="3712224" cy="2219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21182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44562"/>
          </a:xfrm>
        </p:spPr>
        <p:txBody>
          <a:bodyPr>
            <a:normAutofit/>
          </a:bodyPr>
          <a:lstStyle/>
          <a:p>
            <a:r>
              <a:rPr lang="en-US" sz="4800"/>
              <a:t>Agenda</a:t>
            </a:r>
          </a:p>
        </p:txBody>
      </p:sp>
      <p:sp>
        <p:nvSpPr>
          <p:cNvPr id="3" name="Content Placeholder 2"/>
          <p:cNvSpPr>
            <a:spLocks noGrp="1"/>
          </p:cNvSpPr>
          <p:nvPr>
            <p:ph idx="1"/>
          </p:nvPr>
        </p:nvSpPr>
        <p:spPr>
          <a:xfrm>
            <a:off x="457200" y="1219200"/>
            <a:ext cx="8229600" cy="4525963"/>
          </a:xfrm>
        </p:spPr>
        <p:txBody>
          <a:bodyPr vert="horz" lIns="91440" tIns="45720" rIns="91440" bIns="45720" rtlCol="0" anchor="t">
            <a:normAutofit fontScale="92500" lnSpcReduction="20000"/>
          </a:bodyPr>
          <a:lstStyle/>
          <a:p>
            <a:pPr>
              <a:spcAft>
                <a:spcPts val="1200"/>
              </a:spcAft>
            </a:pPr>
            <a:r>
              <a:rPr lang="en-US" sz="3600"/>
              <a:t>Introduction</a:t>
            </a:r>
          </a:p>
          <a:p>
            <a:pPr>
              <a:spcAft>
                <a:spcPts val="1200"/>
              </a:spcAft>
            </a:pPr>
            <a:r>
              <a:rPr lang="en-US" sz="3600"/>
              <a:t>Civic Engagement</a:t>
            </a:r>
            <a:endParaRPr lang="en-US" sz="3600">
              <a:cs typeface="Calibri"/>
            </a:endParaRPr>
          </a:p>
          <a:p>
            <a:pPr lvl="1">
              <a:spcAft>
                <a:spcPts val="1200"/>
              </a:spcAft>
            </a:pPr>
            <a:r>
              <a:rPr lang="en-US" sz="3200">
                <a:ea typeface="+mn-lt"/>
                <a:cs typeface="+mn-lt"/>
              </a:rPr>
              <a:t>Voting Rights</a:t>
            </a:r>
          </a:p>
          <a:p>
            <a:pPr lvl="1">
              <a:spcAft>
                <a:spcPts val="1200"/>
              </a:spcAft>
            </a:pPr>
            <a:r>
              <a:rPr lang="en-US" sz="3200">
                <a:ea typeface="+mn-lt"/>
                <a:cs typeface="+mn-lt"/>
              </a:rPr>
              <a:t>Voter Registration &amp; Education</a:t>
            </a:r>
            <a:endParaRPr lang="en-US"/>
          </a:p>
          <a:p>
            <a:pPr lvl="1">
              <a:spcAft>
                <a:spcPts val="1200"/>
              </a:spcAft>
            </a:pPr>
            <a:r>
              <a:rPr lang="en-US" sz="3200"/>
              <a:t>Advocating for your Community</a:t>
            </a:r>
            <a:endParaRPr lang="en-US" sz="3200">
              <a:cs typeface="Calibri"/>
            </a:endParaRPr>
          </a:p>
          <a:p>
            <a:pPr lvl="1">
              <a:spcAft>
                <a:spcPts val="1200"/>
              </a:spcAft>
            </a:pPr>
            <a:r>
              <a:rPr lang="en-US" sz="3200"/>
              <a:t>Census &amp; Redistricting</a:t>
            </a:r>
            <a:endParaRPr lang="en-US" sz="3200">
              <a:cs typeface="Calibri"/>
            </a:endParaRPr>
          </a:p>
          <a:p>
            <a:pPr>
              <a:spcAft>
                <a:spcPts val="1200"/>
              </a:spcAft>
            </a:pPr>
            <a:r>
              <a:rPr lang="en-US" sz="3600"/>
              <a:t>Next Steps, Resources, &amp; Questions</a:t>
            </a:r>
            <a:endParaRPr lang="en-US" sz="3600">
              <a:cs typeface="Calibri"/>
            </a:endParaRPr>
          </a:p>
          <a:p>
            <a:endParaRPr lang="en-US"/>
          </a:p>
          <a:p>
            <a:endParaRPr lang="en-US"/>
          </a:p>
        </p:txBody>
      </p:sp>
    </p:spTree>
    <p:extLst>
      <p:ext uri="{BB962C8B-B14F-4D97-AF65-F5344CB8AC3E}">
        <p14:creationId xmlns:p14="http://schemas.microsoft.com/office/powerpoint/2010/main" val="1895948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7BDC4-3311-4EC0-A261-BB1F359C63E5}"/>
              </a:ext>
            </a:extLst>
          </p:cNvPr>
          <p:cNvSpPr>
            <a:spLocks noGrp="1"/>
          </p:cNvSpPr>
          <p:nvPr>
            <p:ph type="title"/>
          </p:nvPr>
        </p:nvSpPr>
        <p:spPr>
          <a:xfrm>
            <a:off x="399691" y="274638"/>
            <a:ext cx="8430882" cy="1143000"/>
          </a:xfrm>
        </p:spPr>
        <p:txBody>
          <a:bodyPr>
            <a:normAutofit fontScale="90000"/>
          </a:bodyPr>
          <a:lstStyle/>
          <a:p>
            <a:r>
              <a:rPr lang="en-US">
                <a:ea typeface="+mj-lt"/>
                <a:cs typeface="+mj-lt"/>
              </a:rPr>
              <a:t>Civic Engagement is Community Action</a:t>
            </a:r>
            <a:endParaRPr lang="en-US"/>
          </a:p>
        </p:txBody>
      </p:sp>
      <p:sp>
        <p:nvSpPr>
          <p:cNvPr id="3" name="Content Placeholder 2">
            <a:extLst>
              <a:ext uri="{FF2B5EF4-FFF2-40B4-BE49-F238E27FC236}">
                <a16:creationId xmlns:a16="http://schemas.microsoft.com/office/drawing/2014/main" id="{21231FD8-9CF1-4796-967C-83B30CB1A910}"/>
              </a:ext>
            </a:extLst>
          </p:cNvPr>
          <p:cNvSpPr>
            <a:spLocks noGrp="1"/>
          </p:cNvSpPr>
          <p:nvPr>
            <p:ph idx="1"/>
          </p:nvPr>
        </p:nvSpPr>
        <p:spPr>
          <a:xfrm>
            <a:off x="399691" y="1408674"/>
            <a:ext cx="5319052" cy="4176339"/>
          </a:xfrm>
        </p:spPr>
        <p:txBody>
          <a:bodyPr vert="horz" lIns="91440" tIns="45720" rIns="91440" bIns="45720" rtlCol="0" anchor="t">
            <a:normAutofit fontScale="85000" lnSpcReduction="10000"/>
          </a:bodyPr>
          <a:lstStyle/>
          <a:p>
            <a:pPr>
              <a:lnSpc>
                <a:spcPct val="120000"/>
              </a:lnSpc>
              <a:spcBef>
                <a:spcPts val="0"/>
              </a:spcBef>
              <a:spcAft>
                <a:spcPts val="700"/>
              </a:spcAft>
            </a:pPr>
            <a:r>
              <a:rPr lang="en-US">
                <a:ea typeface="+mn-lt"/>
                <a:cs typeface="+mn-lt"/>
              </a:rPr>
              <a:t>Community Action has Advocacy and Civic Engagement built into our mission. </a:t>
            </a:r>
          </a:p>
          <a:p>
            <a:pPr lvl="1">
              <a:lnSpc>
                <a:spcPct val="120000"/>
              </a:lnSpc>
              <a:spcBef>
                <a:spcPts val="0"/>
              </a:spcBef>
              <a:spcAft>
                <a:spcPts val="700"/>
              </a:spcAft>
            </a:pPr>
            <a:r>
              <a:rPr lang="en-US">
                <a:solidFill>
                  <a:srgbClr val="376092"/>
                </a:solidFill>
                <a:ea typeface="+mn-lt"/>
                <a:cs typeface="+mn-lt"/>
              </a:rPr>
              <a:t>Economic</a:t>
            </a:r>
            <a:r>
              <a:rPr lang="en-US">
                <a:solidFill>
                  <a:srgbClr val="376092"/>
                </a:solidFill>
                <a:cs typeface="Calibri"/>
              </a:rPr>
              <a:t> Opportunity Act of 1964</a:t>
            </a:r>
          </a:p>
          <a:p>
            <a:pPr lvl="1">
              <a:lnSpc>
                <a:spcPct val="120000"/>
              </a:lnSpc>
              <a:spcBef>
                <a:spcPts val="0"/>
              </a:spcBef>
              <a:spcAft>
                <a:spcPts val="700"/>
              </a:spcAft>
            </a:pPr>
            <a:r>
              <a:rPr lang="en-US">
                <a:solidFill>
                  <a:srgbClr val="376092"/>
                </a:solidFill>
                <a:cs typeface="Calibri"/>
              </a:rPr>
              <a:t>Office</a:t>
            </a:r>
            <a:r>
              <a:rPr lang="en-US">
                <a:cs typeface="Calibri"/>
              </a:rPr>
              <a:t> of Economic Opportunity Instructions</a:t>
            </a:r>
          </a:p>
          <a:p>
            <a:pPr lvl="1">
              <a:lnSpc>
                <a:spcPct val="120000"/>
              </a:lnSpc>
              <a:spcBef>
                <a:spcPts val="0"/>
              </a:spcBef>
              <a:spcAft>
                <a:spcPts val="700"/>
              </a:spcAft>
            </a:pPr>
            <a:r>
              <a:rPr lang="en-US">
                <a:cs typeface="Calibri"/>
              </a:rPr>
              <a:t>Community Services Block Grant Act</a:t>
            </a:r>
            <a:endParaRPr lang="en-US">
              <a:ea typeface="+mn-lt"/>
              <a:cs typeface="+mn-lt"/>
            </a:endParaRPr>
          </a:p>
          <a:p>
            <a:endParaRPr lang="en-US">
              <a:cs typeface="Calibri"/>
            </a:endParaRPr>
          </a:p>
        </p:txBody>
      </p:sp>
      <p:pic>
        <p:nvPicPr>
          <p:cNvPr id="4" name="Picture 4" descr="A close up of a logo&#10;&#10;Description generated with very high confidence">
            <a:extLst>
              <a:ext uri="{FF2B5EF4-FFF2-40B4-BE49-F238E27FC236}">
                <a16:creationId xmlns:a16="http://schemas.microsoft.com/office/drawing/2014/main" id="{DB13B1F2-297F-4B78-9CCD-AB6DA163528D}"/>
              </a:ext>
            </a:extLst>
          </p:cNvPr>
          <p:cNvPicPr>
            <a:picLocks noChangeAspect="1"/>
          </p:cNvPicPr>
          <p:nvPr/>
        </p:nvPicPr>
        <p:blipFill>
          <a:blip r:embed="rId3"/>
          <a:stretch>
            <a:fillRect/>
          </a:stretch>
        </p:blipFill>
        <p:spPr>
          <a:xfrm>
            <a:off x="5862918" y="1842247"/>
            <a:ext cx="2743200" cy="27432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53198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396ED-D9F6-4B37-A90A-08A262FB6810}"/>
              </a:ext>
            </a:extLst>
          </p:cNvPr>
          <p:cNvSpPr>
            <a:spLocks noGrp="1"/>
          </p:cNvSpPr>
          <p:nvPr>
            <p:ph type="ctrTitle"/>
          </p:nvPr>
        </p:nvSpPr>
        <p:spPr>
          <a:xfrm>
            <a:off x="685800" y="1718049"/>
            <a:ext cx="7772400" cy="1470025"/>
          </a:xfrm>
        </p:spPr>
        <p:txBody>
          <a:bodyPr/>
          <a:lstStyle/>
          <a:p>
            <a:r>
              <a:rPr lang="en-US">
                <a:cs typeface="Calibri"/>
              </a:rPr>
              <a:t>The Right to Vote</a:t>
            </a:r>
            <a:endParaRPr lang="en-US"/>
          </a:p>
        </p:txBody>
      </p:sp>
      <p:sp>
        <p:nvSpPr>
          <p:cNvPr id="3" name="Subtitle 2">
            <a:extLst>
              <a:ext uri="{FF2B5EF4-FFF2-40B4-BE49-F238E27FC236}">
                <a16:creationId xmlns:a16="http://schemas.microsoft.com/office/drawing/2014/main" id="{D51F5FF8-2F38-4656-9FD8-80C98BCB5CFB}"/>
              </a:ext>
            </a:extLst>
          </p:cNvPr>
          <p:cNvSpPr>
            <a:spLocks noGrp="1"/>
          </p:cNvSpPr>
          <p:nvPr>
            <p:ph type="subTitle" idx="1"/>
          </p:nvPr>
        </p:nvSpPr>
        <p:spPr>
          <a:xfrm>
            <a:off x="1371600" y="3357282"/>
            <a:ext cx="6400800" cy="739589"/>
          </a:xfrm>
        </p:spPr>
        <p:txBody>
          <a:bodyPr vert="horz" lIns="91440" tIns="45720" rIns="91440" bIns="45720" rtlCol="0" anchor="t">
            <a:normAutofit/>
          </a:bodyPr>
          <a:lstStyle/>
          <a:p>
            <a:r>
              <a:rPr lang="en-US">
                <a:cs typeface="Calibri"/>
              </a:rPr>
              <a:t>A Brief History &amp; Issues for 2020</a:t>
            </a:r>
          </a:p>
        </p:txBody>
      </p:sp>
      <p:grpSp>
        <p:nvGrpSpPr>
          <p:cNvPr id="6" name="Group 5">
            <a:extLst>
              <a:ext uri="{FF2B5EF4-FFF2-40B4-BE49-F238E27FC236}">
                <a16:creationId xmlns:a16="http://schemas.microsoft.com/office/drawing/2014/main" id="{72245003-8274-4F73-BBE3-B4EECE3CED75}"/>
              </a:ext>
            </a:extLst>
          </p:cNvPr>
          <p:cNvGrpSpPr/>
          <p:nvPr/>
        </p:nvGrpSpPr>
        <p:grpSpPr>
          <a:xfrm>
            <a:off x="3415552" y="4558553"/>
            <a:ext cx="2895597" cy="914400"/>
            <a:chOff x="2725270" y="4585447"/>
            <a:chExt cx="2895597" cy="914400"/>
          </a:xfrm>
        </p:grpSpPr>
        <p:sp>
          <p:nvSpPr>
            <p:cNvPr id="4" name="TextBox 3">
              <a:extLst>
                <a:ext uri="{FF2B5EF4-FFF2-40B4-BE49-F238E27FC236}">
                  <a16:creationId xmlns:a16="http://schemas.microsoft.com/office/drawing/2014/main" id="{85157958-65E3-4A3A-ADD1-07B1C7F7FC29}"/>
                </a:ext>
              </a:extLst>
            </p:cNvPr>
            <p:cNvSpPr txBox="1"/>
            <p:nvPr/>
          </p:nvSpPr>
          <p:spPr>
            <a:xfrm>
              <a:off x="3639669" y="4724400"/>
              <a:ext cx="1981198" cy="6278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spcBef>
                  <a:spcPct val="20000"/>
                </a:spcBef>
              </a:pPr>
              <a:r>
                <a:rPr lang="en-US" b="1" i="1">
                  <a:solidFill>
                    <a:srgbClr val="CD0458"/>
                  </a:solidFill>
                  <a:cs typeface="Calibri"/>
                </a:rPr>
                <a:t>Webinar</a:t>
              </a:r>
              <a:endParaRPr lang="en-US" i="1">
                <a:solidFill>
                  <a:srgbClr val="CD0458"/>
                </a:solidFill>
                <a:cs typeface="Calibri"/>
              </a:endParaRPr>
            </a:p>
            <a:p>
              <a:pPr marL="342900" indent="-342900">
                <a:spcBef>
                  <a:spcPct val="20000"/>
                </a:spcBef>
              </a:pPr>
              <a:r>
                <a:rPr lang="en-US" sz="1400" b="1">
                  <a:solidFill>
                    <a:srgbClr val="002060"/>
                  </a:solidFill>
                  <a:cs typeface="Calibri"/>
                </a:rPr>
                <a:t>October 22 | </a:t>
              </a:r>
              <a:r>
                <a:rPr lang="en-US" sz="1400" b="1">
                  <a:solidFill>
                    <a:srgbClr val="000000"/>
                  </a:solidFill>
                  <a:cs typeface="Calibri"/>
                  <a:hlinkClick r:id="rId2"/>
                </a:rPr>
                <a:t>Register</a:t>
              </a:r>
              <a:r>
                <a:rPr lang="en-US" sz="1400">
                  <a:cs typeface="Calibri"/>
                </a:rPr>
                <a:t> </a:t>
              </a:r>
              <a:endParaRPr lang="en-US" sz="1400">
                <a:ea typeface="+mn-lt"/>
                <a:cs typeface="+mn-lt"/>
              </a:endParaRPr>
            </a:p>
          </p:txBody>
        </p:sp>
        <p:pic>
          <p:nvPicPr>
            <p:cNvPr id="5" name="Graphic 5" descr="Monitor">
              <a:extLst>
                <a:ext uri="{FF2B5EF4-FFF2-40B4-BE49-F238E27FC236}">
                  <a16:creationId xmlns:a16="http://schemas.microsoft.com/office/drawing/2014/main" id="{21B9DE04-EF78-4199-95A7-EF9FC35FFDD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25270" y="4585447"/>
              <a:ext cx="914400" cy="914400"/>
            </a:xfrm>
            <a:prstGeom prst="rect">
              <a:avLst/>
            </a:prstGeom>
          </p:spPr>
        </p:pic>
      </p:grpSp>
    </p:spTree>
    <p:extLst>
      <p:ext uri="{BB962C8B-B14F-4D97-AF65-F5344CB8AC3E}">
        <p14:creationId xmlns:p14="http://schemas.microsoft.com/office/powerpoint/2010/main" val="696728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ED409-1CF5-4317-AE30-32431932B67E}"/>
              </a:ext>
            </a:extLst>
          </p:cNvPr>
          <p:cNvSpPr>
            <a:spLocks noGrp="1"/>
          </p:cNvSpPr>
          <p:nvPr>
            <p:ph type="title"/>
          </p:nvPr>
        </p:nvSpPr>
        <p:spPr>
          <a:xfrm>
            <a:off x="457200" y="274638"/>
            <a:ext cx="8229600" cy="1143000"/>
          </a:xfrm>
        </p:spPr>
        <p:txBody>
          <a:bodyPr anchor="ctr">
            <a:normAutofit/>
          </a:bodyPr>
          <a:lstStyle/>
          <a:p>
            <a:r>
              <a:rPr lang="en-US"/>
              <a:t>Constitutional Provisions</a:t>
            </a:r>
          </a:p>
        </p:txBody>
      </p:sp>
      <p:graphicFrame>
        <p:nvGraphicFramePr>
          <p:cNvPr id="4" name="Content Placeholder 3"/>
          <p:cNvGraphicFramePr>
            <a:graphicFrameLocks noGrp="1"/>
          </p:cNvGraphicFramePr>
          <p:nvPr>
            <p:ph sz="half" idx="1"/>
            <p:extLst>
              <p:ext uri="{D42A27DB-BD31-4B8C-83A1-F6EECF244321}">
                <p14:modId xmlns:p14="http://schemas.microsoft.com/office/powerpoint/2010/main" val="842866091"/>
              </p:ext>
            </p:extLst>
          </p:nvPr>
        </p:nvGraphicFramePr>
        <p:xfrm>
          <a:off x="582105" y="1609628"/>
          <a:ext cx="7979790" cy="39521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33769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ED409-1CF5-4317-AE30-32431932B67E}"/>
              </a:ext>
            </a:extLst>
          </p:cNvPr>
          <p:cNvSpPr>
            <a:spLocks noGrp="1"/>
          </p:cNvSpPr>
          <p:nvPr>
            <p:ph type="title"/>
          </p:nvPr>
        </p:nvSpPr>
        <p:spPr/>
        <p:txBody>
          <a:bodyPr>
            <a:normAutofit fontScale="90000"/>
          </a:bodyPr>
          <a:lstStyle/>
          <a:p>
            <a:r>
              <a:rPr lang="en-US">
                <a:cs typeface="Calibri"/>
              </a:rPr>
              <a:t>Legislative Actions </a:t>
            </a:r>
            <a:br>
              <a:rPr lang="en-US">
                <a:cs typeface="Calibri"/>
              </a:rPr>
            </a:br>
            <a:r>
              <a:rPr lang="en-US">
                <a:cs typeface="Calibri"/>
              </a:rPr>
              <a:t>&amp; Interpretations</a:t>
            </a:r>
            <a:endParaRPr lang="en-US"/>
          </a:p>
        </p:txBody>
      </p:sp>
      <p:graphicFrame>
        <p:nvGraphicFramePr>
          <p:cNvPr id="8" name="Content Placeholder 3"/>
          <p:cNvGraphicFramePr>
            <a:graphicFrameLocks noGrp="1"/>
          </p:cNvGraphicFramePr>
          <p:nvPr>
            <p:ph sz="half" idx="1"/>
            <p:extLst>
              <p:ext uri="{D42A27DB-BD31-4B8C-83A1-F6EECF244321}">
                <p14:modId xmlns:p14="http://schemas.microsoft.com/office/powerpoint/2010/main" val="176127333"/>
              </p:ext>
            </p:extLst>
          </p:nvPr>
        </p:nvGraphicFramePr>
        <p:xfrm>
          <a:off x="582105" y="1609628"/>
          <a:ext cx="7979790" cy="42255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667198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ED409-1CF5-4317-AE30-32431932B67E}"/>
              </a:ext>
            </a:extLst>
          </p:cNvPr>
          <p:cNvSpPr>
            <a:spLocks noGrp="1"/>
          </p:cNvSpPr>
          <p:nvPr>
            <p:ph type="title"/>
          </p:nvPr>
        </p:nvSpPr>
        <p:spPr/>
        <p:txBody>
          <a:bodyPr/>
          <a:lstStyle/>
          <a:p>
            <a:r>
              <a:rPr lang="en-US">
                <a:cs typeface="Calibri"/>
              </a:rPr>
              <a:t>Current Issues</a:t>
            </a:r>
            <a:endParaRPr lang="en-US"/>
          </a:p>
        </p:txBody>
      </p:sp>
      <p:sp>
        <p:nvSpPr>
          <p:cNvPr id="3" name="Content Placeholder 2">
            <a:extLst>
              <a:ext uri="{FF2B5EF4-FFF2-40B4-BE49-F238E27FC236}">
                <a16:creationId xmlns:a16="http://schemas.microsoft.com/office/drawing/2014/main" id="{C04CFFA4-9083-4342-864B-60E5267EA5F4}"/>
              </a:ext>
            </a:extLst>
          </p:cNvPr>
          <p:cNvSpPr>
            <a:spLocks noGrp="1"/>
          </p:cNvSpPr>
          <p:nvPr>
            <p:ph idx="1"/>
          </p:nvPr>
        </p:nvSpPr>
        <p:spPr>
          <a:xfrm>
            <a:off x="457200" y="1417638"/>
            <a:ext cx="8229600" cy="4525963"/>
          </a:xfrm>
        </p:spPr>
        <p:txBody>
          <a:bodyPr vert="horz" lIns="91440" tIns="45720" rIns="91440" bIns="45720" rtlCol="0" anchor="t">
            <a:normAutofit fontScale="77500" lnSpcReduction="20000"/>
          </a:bodyPr>
          <a:lstStyle/>
          <a:p>
            <a:r>
              <a:rPr lang="en-US">
                <a:cs typeface="Calibri"/>
              </a:rPr>
              <a:t>H.R. 1</a:t>
            </a:r>
          </a:p>
          <a:p>
            <a:r>
              <a:rPr lang="en-US">
                <a:cs typeface="Calibri"/>
              </a:rPr>
              <a:t>Voter ID Laws</a:t>
            </a:r>
          </a:p>
          <a:p>
            <a:r>
              <a:rPr lang="en-US">
                <a:cs typeface="Calibri"/>
              </a:rPr>
              <a:t>Early Voting</a:t>
            </a:r>
          </a:p>
          <a:p>
            <a:r>
              <a:rPr lang="en-US">
                <a:cs typeface="Calibri"/>
              </a:rPr>
              <a:t>Vote-By-Mail/Absentee Ballots</a:t>
            </a:r>
          </a:p>
          <a:p>
            <a:pPr lvl="1"/>
            <a:r>
              <a:rPr lang="en-US">
                <a:cs typeface="Calibri"/>
              </a:rPr>
              <a:t>“No Excuse”</a:t>
            </a:r>
          </a:p>
          <a:p>
            <a:pPr lvl="1"/>
            <a:r>
              <a:rPr lang="en-US">
                <a:cs typeface="Calibri"/>
              </a:rPr>
              <a:t>Third Party Collection</a:t>
            </a:r>
          </a:p>
          <a:p>
            <a:pPr lvl="1"/>
            <a:r>
              <a:rPr lang="en-US">
                <a:cs typeface="Calibri"/>
              </a:rPr>
              <a:t>Signature Matching</a:t>
            </a:r>
          </a:p>
          <a:p>
            <a:pPr lvl="1"/>
            <a:r>
              <a:rPr lang="en-US">
                <a:cs typeface="Calibri"/>
              </a:rPr>
              <a:t>Deadlines</a:t>
            </a:r>
          </a:p>
          <a:p>
            <a:r>
              <a:rPr lang="en-US">
                <a:cs typeface="Calibri"/>
              </a:rPr>
              <a:t>Student Voting/Residency Requirements</a:t>
            </a:r>
          </a:p>
          <a:p>
            <a:r>
              <a:rPr lang="en-US">
                <a:cs typeface="Calibri"/>
              </a:rPr>
              <a:t>Felony Convictions</a:t>
            </a:r>
          </a:p>
          <a:p>
            <a:r>
              <a:rPr lang="en-US">
                <a:cs typeface="Calibri"/>
              </a:rPr>
              <a:t>Voter Purge Practices</a:t>
            </a:r>
          </a:p>
          <a:p>
            <a:r>
              <a:rPr lang="en-US">
                <a:cs typeface="Calibri"/>
              </a:rPr>
              <a:t>Polling Places, Voting Machines, &amp; Election Staff</a:t>
            </a:r>
          </a:p>
          <a:p>
            <a:endParaRPr lang="en-US"/>
          </a:p>
        </p:txBody>
      </p:sp>
      <p:pic>
        <p:nvPicPr>
          <p:cNvPr id="4" name="Picture 4" descr="A close up of a sign&#10;&#10;Description generated with very high confidence">
            <a:extLst>
              <a:ext uri="{FF2B5EF4-FFF2-40B4-BE49-F238E27FC236}">
                <a16:creationId xmlns:a16="http://schemas.microsoft.com/office/drawing/2014/main" id="{C3208BBB-5659-4AB1-89C6-1DA542413AFC}"/>
              </a:ext>
            </a:extLst>
          </p:cNvPr>
          <p:cNvPicPr>
            <a:picLocks noChangeAspect="1"/>
          </p:cNvPicPr>
          <p:nvPr/>
        </p:nvPicPr>
        <p:blipFill>
          <a:blip r:embed="rId2"/>
          <a:stretch>
            <a:fillRect/>
          </a:stretch>
        </p:blipFill>
        <p:spPr>
          <a:xfrm>
            <a:off x="5644056" y="1051687"/>
            <a:ext cx="2743200" cy="1916832"/>
          </a:xfrm>
          <a:prstGeom prst="rect">
            <a:avLst/>
          </a:prstGeom>
        </p:spPr>
      </p:pic>
      <p:pic>
        <p:nvPicPr>
          <p:cNvPr id="5" name="Picture 5" descr="A close up of a sign&#10;&#10;Description generated with very high confidence">
            <a:extLst>
              <a:ext uri="{FF2B5EF4-FFF2-40B4-BE49-F238E27FC236}">
                <a16:creationId xmlns:a16="http://schemas.microsoft.com/office/drawing/2014/main" id="{49FDF48B-872F-43A1-AD8C-3AFE0C25F3D4}"/>
              </a:ext>
            </a:extLst>
          </p:cNvPr>
          <p:cNvPicPr>
            <a:picLocks noChangeAspect="1"/>
          </p:cNvPicPr>
          <p:nvPr/>
        </p:nvPicPr>
        <p:blipFill>
          <a:blip r:embed="rId3"/>
          <a:stretch>
            <a:fillRect/>
          </a:stretch>
        </p:blipFill>
        <p:spPr>
          <a:xfrm>
            <a:off x="5948104" y="2609193"/>
            <a:ext cx="2743200" cy="2743200"/>
          </a:xfrm>
          <a:prstGeom prst="rect">
            <a:avLst/>
          </a:prstGeom>
        </p:spPr>
      </p:pic>
    </p:spTree>
    <p:extLst>
      <p:ext uri="{BB962C8B-B14F-4D97-AF65-F5344CB8AC3E}">
        <p14:creationId xmlns:p14="http://schemas.microsoft.com/office/powerpoint/2010/main" val="18123152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1FB71-2E4E-4EF4-83EC-1DD96D3E56B5}"/>
              </a:ext>
            </a:extLst>
          </p:cNvPr>
          <p:cNvSpPr>
            <a:spLocks noGrp="1"/>
          </p:cNvSpPr>
          <p:nvPr>
            <p:ph type="title"/>
          </p:nvPr>
        </p:nvSpPr>
        <p:spPr>
          <a:xfrm>
            <a:off x="632012" y="2384612"/>
            <a:ext cx="8229600" cy="1143000"/>
          </a:xfrm>
        </p:spPr>
        <p:txBody>
          <a:bodyPr>
            <a:noAutofit/>
          </a:bodyPr>
          <a:lstStyle/>
          <a:p>
            <a:pPr>
              <a:spcAft>
                <a:spcPts val="400"/>
              </a:spcAft>
            </a:pPr>
            <a:r>
              <a:rPr lang="en-US" sz="5400"/>
              <a:t>Voter Registration </a:t>
            </a:r>
            <a:br>
              <a:rPr lang="en-US" sz="5400"/>
            </a:br>
            <a:r>
              <a:rPr lang="en-US" sz="5400"/>
              <a:t>&amp; Education</a:t>
            </a:r>
          </a:p>
        </p:txBody>
      </p:sp>
      <p:grpSp>
        <p:nvGrpSpPr>
          <p:cNvPr id="6" name="Group 5">
            <a:extLst>
              <a:ext uri="{FF2B5EF4-FFF2-40B4-BE49-F238E27FC236}">
                <a16:creationId xmlns:a16="http://schemas.microsoft.com/office/drawing/2014/main" id="{53652275-D319-4B44-B71E-93F5581ECA84}"/>
              </a:ext>
            </a:extLst>
          </p:cNvPr>
          <p:cNvGrpSpPr/>
          <p:nvPr/>
        </p:nvGrpSpPr>
        <p:grpSpPr>
          <a:xfrm>
            <a:off x="3415552" y="4558553"/>
            <a:ext cx="2895597" cy="914400"/>
            <a:chOff x="2725270" y="4585447"/>
            <a:chExt cx="2895597" cy="914400"/>
          </a:xfrm>
        </p:grpSpPr>
        <p:sp>
          <p:nvSpPr>
            <p:cNvPr id="4" name="TextBox 3">
              <a:extLst>
                <a:ext uri="{FF2B5EF4-FFF2-40B4-BE49-F238E27FC236}">
                  <a16:creationId xmlns:a16="http://schemas.microsoft.com/office/drawing/2014/main" id="{71BEB48D-7FAF-4A3E-A07C-503C9ACFCF8B}"/>
                </a:ext>
              </a:extLst>
            </p:cNvPr>
            <p:cNvSpPr txBox="1"/>
            <p:nvPr/>
          </p:nvSpPr>
          <p:spPr>
            <a:xfrm>
              <a:off x="3639669" y="4724400"/>
              <a:ext cx="1981198" cy="6278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spcBef>
                  <a:spcPct val="20000"/>
                </a:spcBef>
              </a:pPr>
              <a:r>
                <a:rPr lang="en-US" b="1" i="1">
                  <a:solidFill>
                    <a:srgbClr val="CD0458"/>
                  </a:solidFill>
                  <a:cs typeface="Calibri"/>
                </a:rPr>
                <a:t>Webinar</a:t>
              </a:r>
              <a:endParaRPr lang="en-US" i="1">
                <a:solidFill>
                  <a:srgbClr val="CD0458"/>
                </a:solidFill>
                <a:cs typeface="Calibri"/>
              </a:endParaRPr>
            </a:p>
            <a:p>
              <a:pPr marL="342900" indent="-342900">
                <a:spcBef>
                  <a:spcPct val="20000"/>
                </a:spcBef>
              </a:pPr>
              <a:r>
                <a:rPr lang="en-US" sz="1400" b="1">
                  <a:solidFill>
                    <a:srgbClr val="002060"/>
                  </a:solidFill>
                  <a:cs typeface="Calibri"/>
                </a:rPr>
                <a:t>July 16 | </a:t>
              </a:r>
              <a:r>
                <a:rPr lang="en-US" sz="1400" b="1">
                  <a:solidFill>
                    <a:srgbClr val="000000"/>
                  </a:solidFill>
                  <a:cs typeface="Calibri"/>
                  <a:hlinkClick r:id="rId3"/>
                </a:rPr>
                <a:t>Register</a:t>
              </a:r>
              <a:r>
                <a:rPr lang="en-US" sz="1400">
                  <a:cs typeface="Calibri"/>
                </a:rPr>
                <a:t> </a:t>
              </a:r>
              <a:endParaRPr lang="en-US" sz="1400">
                <a:ea typeface="+mn-lt"/>
                <a:cs typeface="+mn-lt"/>
              </a:endParaRPr>
            </a:p>
          </p:txBody>
        </p:sp>
        <p:pic>
          <p:nvPicPr>
            <p:cNvPr id="5" name="Graphic 5" descr="Monitor">
              <a:extLst>
                <a:ext uri="{FF2B5EF4-FFF2-40B4-BE49-F238E27FC236}">
                  <a16:creationId xmlns:a16="http://schemas.microsoft.com/office/drawing/2014/main" id="{B7857CB1-3AC1-453D-B61E-C831ED68A3D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725270" y="4585447"/>
              <a:ext cx="914400" cy="914400"/>
            </a:xfrm>
            <a:prstGeom prst="rect">
              <a:avLst/>
            </a:prstGeom>
          </p:spPr>
        </p:pic>
      </p:grpSp>
    </p:spTree>
    <p:extLst>
      <p:ext uri="{BB962C8B-B14F-4D97-AF65-F5344CB8AC3E}">
        <p14:creationId xmlns:p14="http://schemas.microsoft.com/office/powerpoint/2010/main" val="341706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Why Elections Matter</a:t>
            </a:r>
          </a:p>
        </p:txBody>
      </p:sp>
      <p:sp>
        <p:nvSpPr>
          <p:cNvPr id="3" name="Content Placeholder 2"/>
          <p:cNvSpPr>
            <a:spLocks noGrp="1"/>
          </p:cNvSpPr>
          <p:nvPr>
            <p:ph idx="1"/>
          </p:nvPr>
        </p:nvSpPr>
        <p:spPr>
          <a:xfrm>
            <a:off x="457200" y="1524000"/>
            <a:ext cx="8229600" cy="4648200"/>
          </a:xfrm>
        </p:spPr>
        <p:txBody>
          <a:bodyPr>
            <a:normAutofit/>
          </a:bodyPr>
          <a:lstStyle/>
          <a:p>
            <a:pPr marL="0" indent="0">
              <a:buNone/>
            </a:pPr>
            <a:endParaRPr lang="en-US"/>
          </a:p>
          <a:p>
            <a:endParaRPr lang="en-US"/>
          </a:p>
          <a:p>
            <a:endParaRPr lang="en-US"/>
          </a:p>
        </p:txBody>
      </p:sp>
      <p:sp>
        <p:nvSpPr>
          <p:cNvPr id="6" name="Content Placeholder 2">
            <a:extLst>
              <a:ext uri="{FF2B5EF4-FFF2-40B4-BE49-F238E27FC236}">
                <a16:creationId xmlns:a16="http://schemas.microsoft.com/office/drawing/2014/main" id="{6D2F0E9C-920F-47EE-954F-8591D35A5CEB}"/>
              </a:ext>
            </a:extLst>
          </p:cNvPr>
          <p:cNvSpPr txBox="1">
            <a:spLocks/>
          </p:cNvSpPr>
          <p:nvPr/>
        </p:nvSpPr>
        <p:spPr>
          <a:xfrm>
            <a:off x="399691" y="1417638"/>
            <a:ext cx="5768681" cy="4525963"/>
          </a:xfrm>
          <a:prstGeom prst="rect">
            <a:avLst/>
          </a:prstGeom>
        </p:spPr>
        <p:txBody>
          <a:bodyPr vert="horz" lIns="91440" tIns="45720" rIns="91440" bIns="45720" rtlCol="0" anchor="t">
            <a:normAutofit fontScale="85000" lnSpcReduction="10000"/>
          </a:bodyPr>
          <a:lstStyle>
            <a:lvl1pPr marL="342900" indent="-342900" algn="l" defTabSz="914400" rtl="0" eaLnBrk="1" latinLnBrk="0" hangingPunct="1">
              <a:spcBef>
                <a:spcPct val="20000"/>
              </a:spcBef>
              <a:buFont typeface="Arial" pitchFamily="34" charset="0"/>
              <a:buChar char="•"/>
              <a:defRPr sz="3200" kern="1200" baseline="0">
                <a:solidFill>
                  <a:schemeClr val="tx2">
                    <a:lumMod val="7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baseline="0">
                <a:solidFill>
                  <a:schemeClr val="accent1">
                    <a:lumMod val="7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baseline="0">
                <a:solidFill>
                  <a:schemeClr val="tx2">
                    <a:lumMod val="60000"/>
                    <a:lumOff val="40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20000"/>
              </a:lnSpc>
              <a:spcBef>
                <a:spcPts val="0"/>
              </a:spcBef>
              <a:spcAft>
                <a:spcPts val="700"/>
              </a:spcAft>
            </a:pPr>
            <a:r>
              <a:rPr lang="en-US">
                <a:ea typeface="+mn-lt"/>
                <a:cs typeface="+mn-lt"/>
              </a:rPr>
              <a:t>Elected officials </a:t>
            </a:r>
            <a:r>
              <a:rPr lang="en-US" b="1">
                <a:ea typeface="+mn-lt"/>
                <a:cs typeface="+mn-lt"/>
              </a:rPr>
              <a:t>listen </a:t>
            </a:r>
            <a:r>
              <a:rPr lang="en-US">
                <a:ea typeface="+mn-lt"/>
                <a:cs typeface="+mn-lt"/>
              </a:rPr>
              <a:t>to the people they represent</a:t>
            </a:r>
            <a:endParaRPr lang="en-US"/>
          </a:p>
          <a:p>
            <a:pPr lvl="1" indent="-342900">
              <a:lnSpc>
                <a:spcPct val="120000"/>
              </a:lnSpc>
              <a:spcBef>
                <a:spcPts val="0"/>
              </a:spcBef>
              <a:spcAft>
                <a:spcPts val="700"/>
              </a:spcAft>
            </a:pPr>
            <a:r>
              <a:rPr lang="en-US">
                <a:solidFill>
                  <a:srgbClr val="17375E"/>
                </a:solidFill>
                <a:ea typeface="+mn-lt"/>
                <a:cs typeface="+mn-lt"/>
              </a:rPr>
              <a:t>Voting influences what happens in your community</a:t>
            </a:r>
            <a:endParaRPr lang="en-US">
              <a:solidFill>
                <a:srgbClr val="17375E"/>
              </a:solidFill>
            </a:endParaRPr>
          </a:p>
          <a:p>
            <a:pPr>
              <a:lnSpc>
                <a:spcPct val="120000"/>
              </a:lnSpc>
              <a:spcBef>
                <a:spcPts val="0"/>
              </a:spcBef>
              <a:spcAft>
                <a:spcPts val="700"/>
              </a:spcAft>
            </a:pPr>
            <a:r>
              <a:rPr lang="en-US">
                <a:ea typeface="+mn-lt"/>
                <a:cs typeface="+mn-lt"/>
              </a:rPr>
              <a:t>All politics are local!</a:t>
            </a:r>
          </a:p>
          <a:p>
            <a:pPr>
              <a:lnSpc>
                <a:spcPct val="120000"/>
              </a:lnSpc>
              <a:spcBef>
                <a:spcPts val="0"/>
              </a:spcBef>
              <a:spcAft>
                <a:spcPts val="700"/>
              </a:spcAft>
            </a:pPr>
            <a:r>
              <a:rPr lang="en-US">
                <a:ea typeface="+mn-lt"/>
                <a:cs typeface="+mn-lt"/>
              </a:rPr>
              <a:t>If you want change, use </a:t>
            </a:r>
            <a:r>
              <a:rPr lang="en-US" b="1">
                <a:ea typeface="+mn-lt"/>
                <a:cs typeface="+mn-lt"/>
              </a:rPr>
              <a:t>your vote as your voice </a:t>
            </a:r>
            <a:r>
              <a:rPr lang="en-US">
                <a:ea typeface="+mn-lt"/>
                <a:cs typeface="+mn-lt"/>
              </a:rPr>
              <a:t>   </a:t>
            </a:r>
          </a:p>
          <a:p>
            <a:pPr>
              <a:lnSpc>
                <a:spcPct val="120000"/>
              </a:lnSpc>
              <a:spcBef>
                <a:spcPts val="0"/>
              </a:spcBef>
              <a:spcAft>
                <a:spcPts val="700"/>
              </a:spcAft>
            </a:pPr>
            <a:r>
              <a:rPr lang="en-US">
                <a:ea typeface="+mn-lt"/>
                <a:cs typeface="+mn-lt"/>
              </a:rPr>
              <a:t>The communities we serve deserve to have their voice heard      </a:t>
            </a:r>
            <a:endParaRPr lang="en-US">
              <a:cs typeface="Calibri"/>
            </a:endParaRPr>
          </a:p>
        </p:txBody>
      </p:sp>
      <p:pic>
        <p:nvPicPr>
          <p:cNvPr id="4" name="Picture 4" descr="A picture containing clock&#10;&#10;Description generated with very high confidence">
            <a:extLst>
              <a:ext uri="{FF2B5EF4-FFF2-40B4-BE49-F238E27FC236}">
                <a16:creationId xmlns:a16="http://schemas.microsoft.com/office/drawing/2014/main" id="{9011F6C1-80CE-4DAC-8305-74C21F1455A2}"/>
              </a:ext>
            </a:extLst>
          </p:cNvPr>
          <p:cNvPicPr>
            <a:picLocks noChangeAspect="1"/>
          </p:cNvPicPr>
          <p:nvPr/>
        </p:nvPicPr>
        <p:blipFill>
          <a:blip r:embed="rId3"/>
          <a:stretch>
            <a:fillRect/>
          </a:stretch>
        </p:blipFill>
        <p:spPr>
          <a:xfrm>
            <a:off x="5598539" y="1288622"/>
            <a:ext cx="3390181" cy="2568428"/>
          </a:xfrm>
          <a:prstGeom prst="rect">
            <a:avLst/>
          </a:prstGeom>
        </p:spPr>
      </p:pic>
    </p:spTree>
    <p:extLst>
      <p:ext uri="{BB962C8B-B14F-4D97-AF65-F5344CB8AC3E}">
        <p14:creationId xmlns:p14="http://schemas.microsoft.com/office/powerpoint/2010/main" val="3218887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23" y="274638"/>
            <a:ext cx="8601215" cy="1143000"/>
          </a:xfrm>
        </p:spPr>
        <p:txBody>
          <a:bodyPr>
            <a:normAutofit fontScale="90000"/>
          </a:bodyPr>
          <a:lstStyle/>
          <a:p>
            <a:r>
              <a:rPr lang="en-US"/>
              <a:t>Voter Registration &amp; Education</a:t>
            </a:r>
            <a:br>
              <a:rPr lang="en-US">
                <a:cs typeface="Calibri"/>
              </a:rPr>
            </a:br>
            <a:endParaRPr lang="en-US" sz="3200" b="0" i="1">
              <a:cs typeface="Calibri"/>
            </a:endParaRPr>
          </a:p>
        </p:txBody>
      </p:sp>
      <p:sp>
        <p:nvSpPr>
          <p:cNvPr id="3" name="Content Placeholder 2"/>
          <p:cNvSpPr>
            <a:spLocks noGrp="1"/>
          </p:cNvSpPr>
          <p:nvPr>
            <p:ph idx="1"/>
          </p:nvPr>
        </p:nvSpPr>
        <p:spPr>
          <a:xfrm>
            <a:off x="457200" y="1524000"/>
            <a:ext cx="8229600" cy="4648200"/>
          </a:xfrm>
        </p:spPr>
        <p:txBody>
          <a:bodyPr>
            <a:normAutofit/>
          </a:bodyPr>
          <a:lstStyle/>
          <a:p>
            <a:pPr marL="0" indent="0">
              <a:buNone/>
            </a:pPr>
            <a:endParaRPr lang="en-US"/>
          </a:p>
          <a:p>
            <a:endParaRPr lang="en-US"/>
          </a:p>
          <a:p>
            <a:endParaRPr lang="en-US"/>
          </a:p>
        </p:txBody>
      </p:sp>
      <p:sp>
        <p:nvSpPr>
          <p:cNvPr id="4" name="TextBox 3">
            <a:extLst>
              <a:ext uri="{FF2B5EF4-FFF2-40B4-BE49-F238E27FC236}">
                <a16:creationId xmlns:a16="http://schemas.microsoft.com/office/drawing/2014/main" id="{CCFFA885-A6B2-4B75-AF86-B64B883866AF}"/>
              </a:ext>
            </a:extLst>
          </p:cNvPr>
          <p:cNvSpPr txBox="1"/>
          <p:nvPr/>
        </p:nvSpPr>
        <p:spPr>
          <a:xfrm>
            <a:off x="3419141" y="1195437"/>
            <a:ext cx="5478647" cy="566308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solidFill>
                  <a:schemeClr val="tx2">
                    <a:lumMod val="75000"/>
                  </a:schemeClr>
                </a:solidFill>
                <a:ea typeface="+mn-lt"/>
                <a:cs typeface="+mn-lt"/>
              </a:rPr>
              <a:t>Voting activates are restricted by the COATES Act for the network, but that doesn't mean we can't encourage civic action. </a:t>
            </a:r>
            <a:endParaRPr lang="en-US">
              <a:solidFill>
                <a:schemeClr val="tx2">
                  <a:lumMod val="75000"/>
                </a:schemeClr>
              </a:solidFill>
              <a:ea typeface="+mn-lt"/>
              <a:cs typeface="+mn-lt"/>
            </a:endParaRPr>
          </a:p>
          <a:p>
            <a:endParaRPr lang="en-US" sz="2800">
              <a:solidFill>
                <a:schemeClr val="tx2">
                  <a:lumMod val="75000"/>
                </a:schemeClr>
              </a:solidFill>
              <a:ea typeface="+mn-lt"/>
              <a:cs typeface="+mn-lt"/>
            </a:endParaRPr>
          </a:p>
          <a:p>
            <a:r>
              <a:rPr lang="en-US" sz="2800" b="1">
                <a:solidFill>
                  <a:schemeClr val="tx2">
                    <a:lumMod val="75000"/>
                  </a:schemeClr>
                </a:solidFill>
                <a:ea typeface="+mn-lt"/>
                <a:cs typeface="+mn-lt"/>
              </a:rPr>
              <a:t>CAPLAW </a:t>
            </a:r>
            <a:r>
              <a:rPr lang="en-US" sz="2800">
                <a:solidFill>
                  <a:schemeClr val="tx2">
                    <a:lumMod val="75000"/>
                  </a:schemeClr>
                </a:solidFill>
                <a:ea typeface="+mn-lt"/>
                <a:cs typeface="+mn-lt"/>
              </a:rPr>
              <a:t>and the</a:t>
            </a:r>
            <a:r>
              <a:rPr lang="en-US" sz="2800" b="1">
                <a:solidFill>
                  <a:schemeClr val="tx2">
                    <a:lumMod val="75000"/>
                  </a:schemeClr>
                </a:solidFill>
                <a:ea typeface="+mn-lt"/>
                <a:cs typeface="+mn-lt"/>
              </a:rPr>
              <a:t> Coalition on Human Needs</a:t>
            </a:r>
            <a:r>
              <a:rPr lang="en-US" sz="2800">
                <a:solidFill>
                  <a:schemeClr val="tx2">
                    <a:lumMod val="75000"/>
                  </a:schemeClr>
                </a:solidFill>
                <a:ea typeface="+mn-lt"/>
                <a:cs typeface="+mn-lt"/>
              </a:rPr>
              <a:t> will walk us through how entities that are both C-3 </a:t>
            </a:r>
            <a:r>
              <a:rPr lang="en-US" sz="2800" i="1">
                <a:solidFill>
                  <a:schemeClr val="tx2">
                    <a:lumMod val="75000"/>
                  </a:schemeClr>
                </a:solidFill>
                <a:ea typeface="+mn-lt"/>
                <a:cs typeface="+mn-lt"/>
              </a:rPr>
              <a:t>and</a:t>
            </a:r>
            <a:r>
              <a:rPr lang="en-US" sz="2800">
                <a:solidFill>
                  <a:schemeClr val="tx2">
                    <a:lumMod val="75000"/>
                  </a:schemeClr>
                </a:solidFill>
                <a:ea typeface="+mn-lt"/>
                <a:cs typeface="+mn-lt"/>
              </a:rPr>
              <a:t> CSBG funded can legally act to encourage voter participation.</a:t>
            </a:r>
          </a:p>
          <a:p>
            <a:endParaRPr lang="en-US" sz="3200">
              <a:solidFill>
                <a:schemeClr val="tx2">
                  <a:lumMod val="75000"/>
                </a:schemeClr>
              </a:solidFill>
              <a:ea typeface="+mn-lt"/>
              <a:cs typeface="+mn-lt"/>
            </a:endParaRPr>
          </a:p>
          <a:p>
            <a:endParaRPr lang="en-US" sz="3200">
              <a:solidFill>
                <a:schemeClr val="tx2">
                  <a:lumMod val="75000"/>
                </a:schemeClr>
              </a:solidFill>
              <a:ea typeface="+mn-lt"/>
              <a:cs typeface="+mn-lt"/>
            </a:endParaRPr>
          </a:p>
          <a:p>
            <a:endParaRPr lang="en-US">
              <a:cs typeface="Calibri"/>
            </a:endParaRPr>
          </a:p>
        </p:txBody>
      </p:sp>
      <p:pic>
        <p:nvPicPr>
          <p:cNvPr id="5" name="Picture 5" descr="A close up of a sign&#10;&#10;Description generated with very high confidence">
            <a:extLst>
              <a:ext uri="{FF2B5EF4-FFF2-40B4-BE49-F238E27FC236}">
                <a16:creationId xmlns:a16="http://schemas.microsoft.com/office/drawing/2014/main" id="{287A79C1-ECC0-4457-A518-C6DB91DE8C87}"/>
              </a:ext>
            </a:extLst>
          </p:cNvPr>
          <p:cNvPicPr>
            <a:picLocks noChangeAspect="1"/>
          </p:cNvPicPr>
          <p:nvPr/>
        </p:nvPicPr>
        <p:blipFill>
          <a:blip r:embed="rId2"/>
          <a:stretch>
            <a:fillRect/>
          </a:stretch>
        </p:blipFill>
        <p:spPr>
          <a:xfrm>
            <a:off x="282591" y="1524408"/>
            <a:ext cx="3133772" cy="2878703"/>
          </a:xfrm>
          <a:prstGeom prst="rect">
            <a:avLst/>
          </a:prstGeom>
        </p:spPr>
      </p:pic>
    </p:spTree>
    <p:extLst>
      <p:ext uri="{BB962C8B-B14F-4D97-AF65-F5344CB8AC3E}">
        <p14:creationId xmlns:p14="http://schemas.microsoft.com/office/powerpoint/2010/main" val="1199503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C5A38A6-9D54-430D-8923-9BE6803B827D}"/>
              </a:ext>
            </a:extLst>
          </p:cNvPr>
          <p:cNvSpPr/>
          <p:nvPr/>
        </p:nvSpPr>
        <p:spPr>
          <a:xfrm>
            <a:off x="5675657" y="1522948"/>
            <a:ext cx="3090118" cy="38023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a:t>How Voter Education Works</a:t>
            </a:r>
          </a:p>
        </p:txBody>
      </p:sp>
      <p:sp>
        <p:nvSpPr>
          <p:cNvPr id="3" name="Content Placeholder 2"/>
          <p:cNvSpPr>
            <a:spLocks noGrp="1"/>
          </p:cNvSpPr>
          <p:nvPr>
            <p:ph idx="1"/>
          </p:nvPr>
        </p:nvSpPr>
        <p:spPr>
          <a:xfrm>
            <a:off x="457200" y="1524000"/>
            <a:ext cx="8229600" cy="4648200"/>
          </a:xfrm>
        </p:spPr>
        <p:txBody>
          <a:bodyPr>
            <a:normAutofit/>
          </a:bodyPr>
          <a:lstStyle/>
          <a:p>
            <a:pPr marL="0" indent="0">
              <a:buNone/>
            </a:pPr>
            <a:endParaRPr lang="en-US"/>
          </a:p>
          <a:p>
            <a:endParaRPr lang="en-US"/>
          </a:p>
          <a:p>
            <a:endParaRPr lang="en-US"/>
          </a:p>
        </p:txBody>
      </p:sp>
      <p:sp>
        <p:nvSpPr>
          <p:cNvPr id="5" name="TextBox 4">
            <a:extLst>
              <a:ext uri="{FF2B5EF4-FFF2-40B4-BE49-F238E27FC236}">
                <a16:creationId xmlns:a16="http://schemas.microsoft.com/office/drawing/2014/main" id="{E4D65079-5765-4773-BBEC-4DCC603B8668}"/>
              </a:ext>
            </a:extLst>
          </p:cNvPr>
          <p:cNvSpPr txBox="1"/>
          <p:nvPr/>
        </p:nvSpPr>
        <p:spPr>
          <a:xfrm>
            <a:off x="213780" y="1407794"/>
            <a:ext cx="5995219" cy="52732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lgn="l">
              <a:buFont typeface="Wingdings"/>
              <a:buChar char="q"/>
            </a:pPr>
            <a:r>
              <a:rPr lang="en-US" sz="2200">
                <a:solidFill>
                  <a:schemeClr val="tx2">
                    <a:lumMod val="75000"/>
                  </a:schemeClr>
                </a:solidFill>
                <a:ea typeface="+mn-lt"/>
                <a:cs typeface="+mn-lt"/>
              </a:rPr>
              <a:t>Non-partisan</a:t>
            </a:r>
            <a:endParaRPr lang="en-US" sz="2200">
              <a:solidFill>
                <a:schemeClr val="tx2">
                  <a:lumMod val="75000"/>
                </a:schemeClr>
              </a:solidFill>
              <a:cs typeface="Calibri"/>
            </a:endParaRPr>
          </a:p>
          <a:p>
            <a:pPr marL="457200" indent="-457200">
              <a:buFont typeface="Wingdings"/>
              <a:buChar char="q"/>
            </a:pPr>
            <a:r>
              <a:rPr lang="en-US" sz="2200">
                <a:solidFill>
                  <a:schemeClr val="tx2">
                    <a:lumMod val="75000"/>
                  </a:schemeClr>
                </a:solidFill>
                <a:ea typeface="+mn-lt"/>
                <a:cs typeface="+mn-lt"/>
              </a:rPr>
              <a:t>Non-CSBG funded programs</a:t>
            </a:r>
          </a:p>
          <a:p>
            <a:pPr marL="457200" indent="-457200">
              <a:buFont typeface="Wingdings"/>
              <a:buChar char="q"/>
            </a:pPr>
            <a:r>
              <a:rPr lang="en-US" sz="2200">
                <a:solidFill>
                  <a:schemeClr val="tx2">
                    <a:lumMod val="75000"/>
                  </a:schemeClr>
                </a:solidFill>
                <a:ea typeface="+mn-lt"/>
                <a:cs typeface="+mn-lt"/>
              </a:rPr>
              <a:t>Uniform and Equal Education</a:t>
            </a:r>
          </a:p>
          <a:p>
            <a:pPr marL="457200" indent="-457200">
              <a:buFont typeface="Wingdings"/>
              <a:buChar char="q"/>
            </a:pPr>
            <a:r>
              <a:rPr lang="en-US" sz="2200">
                <a:solidFill>
                  <a:schemeClr val="tx2">
                    <a:lumMod val="75000"/>
                  </a:schemeClr>
                </a:solidFill>
                <a:ea typeface="+mn-lt"/>
                <a:cs typeface="+mn-lt"/>
              </a:rPr>
              <a:t>Promote civic actions, not candidates</a:t>
            </a:r>
          </a:p>
          <a:p>
            <a:endParaRPr lang="en-US" sz="2200">
              <a:solidFill>
                <a:schemeClr val="tx2">
                  <a:lumMod val="75000"/>
                </a:schemeClr>
              </a:solidFill>
              <a:ea typeface="+mn-lt"/>
              <a:cs typeface="+mn-lt"/>
            </a:endParaRPr>
          </a:p>
          <a:p>
            <a:pPr marL="457200" indent="-457200">
              <a:buFont typeface="Wingdings"/>
              <a:buChar char="q"/>
            </a:pPr>
            <a:r>
              <a:rPr lang="en-US" sz="2200">
                <a:solidFill>
                  <a:schemeClr val="tx2">
                    <a:lumMod val="75000"/>
                  </a:schemeClr>
                </a:solidFill>
                <a:ea typeface="+mn-lt"/>
                <a:cs typeface="+mn-lt"/>
              </a:rPr>
              <a:t>Discussion Points:</a:t>
            </a:r>
          </a:p>
          <a:p>
            <a:pPr marL="914400" lvl="1" indent="-457200">
              <a:buFont typeface="Wingdings"/>
              <a:buChar char="§"/>
            </a:pPr>
            <a:r>
              <a:rPr lang="en-US" sz="2200">
                <a:solidFill>
                  <a:schemeClr val="tx2">
                    <a:lumMod val="75000"/>
                  </a:schemeClr>
                </a:solidFill>
                <a:ea typeface="+mn-lt"/>
                <a:cs typeface="+mn-lt"/>
              </a:rPr>
              <a:t>Register, Check or Update Registration</a:t>
            </a:r>
          </a:p>
          <a:p>
            <a:pPr marL="1371600" lvl="2" indent="-457200">
              <a:buFont typeface="Wingdings"/>
              <a:buChar char="§"/>
            </a:pPr>
            <a:r>
              <a:rPr lang="en-US" sz="2200">
                <a:solidFill>
                  <a:schemeClr val="tx2">
                    <a:lumMod val="75000"/>
                  </a:schemeClr>
                </a:solidFill>
                <a:ea typeface="+mn-lt"/>
                <a:cs typeface="+mn-lt"/>
                <a:hlinkClick r:id="rId2"/>
              </a:rPr>
              <a:t>17+</a:t>
            </a:r>
            <a:r>
              <a:rPr lang="en-US" sz="2200">
                <a:solidFill>
                  <a:schemeClr val="tx2">
                    <a:lumMod val="75000"/>
                  </a:schemeClr>
                </a:solidFill>
                <a:ea typeface="+mn-lt"/>
                <a:cs typeface="+mn-lt"/>
              </a:rPr>
              <a:t> </a:t>
            </a:r>
          </a:p>
          <a:p>
            <a:pPr marL="1371600" lvl="2" indent="-457200">
              <a:buFont typeface="Wingdings"/>
              <a:buChar char="§"/>
            </a:pPr>
            <a:r>
              <a:rPr lang="en-US" sz="2200">
                <a:solidFill>
                  <a:schemeClr val="tx2">
                    <a:lumMod val="75000"/>
                  </a:schemeClr>
                </a:solidFill>
                <a:ea typeface="+mn-lt"/>
                <a:cs typeface="+mn-lt"/>
                <a:hlinkClick r:id="rId3">
                  <a:extLst>
                    <a:ext uri="{A12FA001-AC4F-418D-AE19-62706E023703}">
                      <ahyp:hlinkClr xmlns:ahyp="http://schemas.microsoft.com/office/drawing/2018/hyperlinkcolor" val="tx"/>
                    </a:ext>
                  </a:extLst>
                </a:hlinkClick>
              </a:rPr>
              <a:t>www.vote.gov</a:t>
            </a:r>
            <a:endParaRPr lang="en-US" sz="2200">
              <a:solidFill>
                <a:schemeClr val="tx2">
                  <a:lumMod val="75000"/>
                </a:schemeClr>
              </a:solidFill>
              <a:ea typeface="+mn-lt"/>
              <a:cs typeface="+mn-lt"/>
            </a:endParaRPr>
          </a:p>
          <a:p>
            <a:pPr marL="1371600" lvl="2" indent="-457200">
              <a:spcAft>
                <a:spcPts val="400"/>
              </a:spcAft>
              <a:buFont typeface="Wingdings"/>
              <a:buChar char="§"/>
            </a:pPr>
            <a:r>
              <a:rPr lang="en-US" sz="2200">
                <a:solidFill>
                  <a:schemeClr val="tx2">
                    <a:lumMod val="75000"/>
                  </a:schemeClr>
                </a:solidFill>
                <a:ea typeface="+mn-lt"/>
                <a:cs typeface="+mn-lt"/>
                <a:hlinkClick r:id="rId4">
                  <a:extLst>
                    <a:ext uri="{A12FA001-AC4F-418D-AE19-62706E023703}">
                      <ahyp:hlinkClr xmlns:ahyp="http://schemas.microsoft.com/office/drawing/2018/hyperlinkcolor" val="tx"/>
                    </a:ext>
                  </a:extLst>
                </a:hlinkClick>
              </a:rPr>
              <a:t>www.rockthevote.org</a:t>
            </a:r>
            <a:endParaRPr lang="en-US" sz="2200">
              <a:solidFill>
                <a:schemeClr val="tx2">
                  <a:lumMod val="75000"/>
                </a:schemeClr>
              </a:solidFill>
              <a:ea typeface="+mn-lt"/>
              <a:cs typeface="+mn-lt"/>
            </a:endParaRPr>
          </a:p>
          <a:p>
            <a:pPr marL="914400" lvl="1" indent="-457200">
              <a:spcBef>
                <a:spcPts val="400"/>
              </a:spcBef>
              <a:buFont typeface="Wingdings"/>
              <a:buChar char="§"/>
            </a:pPr>
            <a:r>
              <a:rPr lang="en-US" sz="2200">
                <a:solidFill>
                  <a:schemeClr val="tx2">
                    <a:lumMod val="75000"/>
                  </a:schemeClr>
                </a:solidFill>
                <a:ea typeface="+mn-lt"/>
                <a:cs typeface="+mn-lt"/>
              </a:rPr>
              <a:t>COVID impact</a:t>
            </a:r>
          </a:p>
          <a:p>
            <a:pPr marL="1371600" lvl="2" indent="-457200">
              <a:buFont typeface="Wingdings,Sans-Serif"/>
              <a:buChar char="§"/>
            </a:pPr>
            <a:r>
              <a:rPr lang="en-US" sz="2200">
                <a:solidFill>
                  <a:schemeClr val="tx2">
                    <a:lumMod val="75000"/>
                  </a:schemeClr>
                </a:solidFill>
                <a:ea typeface="+mn-lt"/>
                <a:cs typeface="+mn-lt"/>
              </a:rPr>
              <a:t>Vote by mail</a:t>
            </a:r>
          </a:p>
          <a:p>
            <a:pPr marL="1371600" lvl="2" indent="-457200">
              <a:buFont typeface="Wingdings,Sans-Serif"/>
              <a:buChar char="§"/>
            </a:pPr>
            <a:r>
              <a:rPr lang="en-US" sz="2200">
                <a:solidFill>
                  <a:schemeClr val="tx2">
                    <a:lumMod val="75000"/>
                  </a:schemeClr>
                </a:solidFill>
                <a:ea typeface="+mn-lt"/>
                <a:cs typeface="+mn-lt"/>
              </a:rPr>
              <a:t>Absentee Ballots</a:t>
            </a:r>
          </a:p>
          <a:p>
            <a:pPr marL="1371600" lvl="2" indent="-457200">
              <a:buFont typeface="Wingdings"/>
              <a:buChar char="§"/>
            </a:pPr>
            <a:endParaRPr lang="en-US" sz="2200">
              <a:solidFill>
                <a:schemeClr val="tx2">
                  <a:lumMod val="75000"/>
                </a:schemeClr>
              </a:solidFill>
              <a:ea typeface="+mn-lt"/>
              <a:cs typeface="+mn-lt"/>
            </a:endParaRPr>
          </a:p>
          <a:p>
            <a:pPr marL="457200" indent="-457200">
              <a:buFont typeface="Arial"/>
              <a:buChar char="•"/>
            </a:pPr>
            <a:endParaRPr lang="en-US" sz="2200">
              <a:solidFill>
                <a:schemeClr val="tx2">
                  <a:lumMod val="75000"/>
                </a:schemeClr>
              </a:solidFill>
              <a:ea typeface="+mn-lt"/>
              <a:cs typeface="+mn-lt"/>
            </a:endParaRPr>
          </a:p>
        </p:txBody>
      </p:sp>
      <p:pic>
        <p:nvPicPr>
          <p:cNvPr id="4" name="Picture 5" descr="A screenshot of a cell phone&#10;&#10;Description generated with very high confidence">
            <a:extLst>
              <a:ext uri="{FF2B5EF4-FFF2-40B4-BE49-F238E27FC236}">
                <a16:creationId xmlns:a16="http://schemas.microsoft.com/office/drawing/2014/main" id="{BF21ECE3-3BDC-40C1-8226-9DA7B3471F80}"/>
              </a:ext>
            </a:extLst>
          </p:cNvPr>
          <p:cNvPicPr>
            <a:picLocks noChangeAspect="1"/>
          </p:cNvPicPr>
          <p:nvPr/>
        </p:nvPicPr>
        <p:blipFill>
          <a:blip r:embed="rId5"/>
          <a:stretch>
            <a:fillRect/>
          </a:stretch>
        </p:blipFill>
        <p:spPr>
          <a:xfrm>
            <a:off x="5853997" y="1714519"/>
            <a:ext cx="2743200" cy="1407175"/>
          </a:xfrm>
          <a:prstGeom prst="rect">
            <a:avLst/>
          </a:prstGeom>
        </p:spPr>
      </p:pic>
      <p:pic>
        <p:nvPicPr>
          <p:cNvPr id="6" name="Picture 6" descr="A picture containing bird&#10;&#10;Description generated with very high confidence">
            <a:extLst>
              <a:ext uri="{FF2B5EF4-FFF2-40B4-BE49-F238E27FC236}">
                <a16:creationId xmlns:a16="http://schemas.microsoft.com/office/drawing/2014/main" id="{E0D941CA-D4E5-4717-98B3-FD99EADF9369}"/>
              </a:ext>
            </a:extLst>
          </p:cNvPr>
          <p:cNvPicPr>
            <a:picLocks noChangeAspect="1"/>
          </p:cNvPicPr>
          <p:nvPr/>
        </p:nvPicPr>
        <p:blipFill>
          <a:blip r:embed="rId6"/>
          <a:stretch>
            <a:fillRect/>
          </a:stretch>
        </p:blipFill>
        <p:spPr>
          <a:xfrm>
            <a:off x="5853997" y="3345522"/>
            <a:ext cx="2743200" cy="1637347"/>
          </a:xfrm>
          <a:prstGeom prst="rect">
            <a:avLst/>
          </a:prstGeom>
        </p:spPr>
      </p:pic>
    </p:spTree>
    <p:extLst>
      <p:ext uri="{BB962C8B-B14F-4D97-AF65-F5344CB8AC3E}">
        <p14:creationId xmlns:p14="http://schemas.microsoft.com/office/powerpoint/2010/main" val="4254758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9F0C4-C336-441D-A2BB-640BB49F6723}"/>
              </a:ext>
            </a:extLst>
          </p:cNvPr>
          <p:cNvSpPr>
            <a:spLocks noGrp="1"/>
          </p:cNvSpPr>
          <p:nvPr>
            <p:ph type="ctrTitle"/>
          </p:nvPr>
        </p:nvSpPr>
        <p:spPr>
          <a:xfrm>
            <a:off x="685800" y="1558336"/>
            <a:ext cx="7772400" cy="1470025"/>
          </a:xfrm>
        </p:spPr>
        <p:txBody>
          <a:bodyPr/>
          <a:lstStyle/>
          <a:p>
            <a:r>
              <a:rPr lang="en-US">
                <a:cs typeface="Calibri"/>
              </a:rPr>
              <a:t>Advocating for Your Community</a:t>
            </a:r>
            <a:endParaRPr lang="en-US"/>
          </a:p>
        </p:txBody>
      </p:sp>
      <p:sp>
        <p:nvSpPr>
          <p:cNvPr id="3" name="Subtitle 2">
            <a:extLst>
              <a:ext uri="{FF2B5EF4-FFF2-40B4-BE49-F238E27FC236}">
                <a16:creationId xmlns:a16="http://schemas.microsoft.com/office/drawing/2014/main" id="{F5F106F4-F4B3-425A-9D40-7D8210085201}"/>
              </a:ext>
            </a:extLst>
          </p:cNvPr>
          <p:cNvSpPr>
            <a:spLocks noGrp="1"/>
          </p:cNvSpPr>
          <p:nvPr>
            <p:ph type="subTitle" idx="1"/>
          </p:nvPr>
        </p:nvSpPr>
        <p:spPr>
          <a:xfrm>
            <a:off x="1371600" y="3028361"/>
            <a:ext cx="6400800" cy="1752600"/>
          </a:xfrm>
        </p:spPr>
        <p:txBody>
          <a:bodyPr/>
          <a:lstStyle/>
          <a:p>
            <a:r>
              <a:rPr lang="en-US"/>
              <a:t>Effective Strategies for</a:t>
            </a:r>
          </a:p>
          <a:p>
            <a:r>
              <a:rPr lang="en-US"/>
              <a:t>Public Policy Engagement</a:t>
            </a:r>
          </a:p>
        </p:txBody>
      </p:sp>
      <p:grpSp>
        <p:nvGrpSpPr>
          <p:cNvPr id="8" name="Group 7">
            <a:extLst>
              <a:ext uri="{FF2B5EF4-FFF2-40B4-BE49-F238E27FC236}">
                <a16:creationId xmlns:a16="http://schemas.microsoft.com/office/drawing/2014/main" id="{0F100DE0-3D0A-4BD0-BFF0-2D11D4CE8922}"/>
              </a:ext>
            </a:extLst>
          </p:cNvPr>
          <p:cNvGrpSpPr/>
          <p:nvPr/>
        </p:nvGrpSpPr>
        <p:grpSpPr>
          <a:xfrm>
            <a:off x="3415552" y="4558553"/>
            <a:ext cx="2895597" cy="914400"/>
            <a:chOff x="2725270" y="4585447"/>
            <a:chExt cx="2895597" cy="914400"/>
          </a:xfrm>
        </p:grpSpPr>
        <p:sp>
          <p:nvSpPr>
            <p:cNvPr id="6" name="TextBox 5">
              <a:extLst>
                <a:ext uri="{FF2B5EF4-FFF2-40B4-BE49-F238E27FC236}">
                  <a16:creationId xmlns:a16="http://schemas.microsoft.com/office/drawing/2014/main" id="{D1F300B8-5E17-4609-99A6-5E1975A51E7A}"/>
                </a:ext>
              </a:extLst>
            </p:cNvPr>
            <p:cNvSpPr txBox="1"/>
            <p:nvPr/>
          </p:nvSpPr>
          <p:spPr>
            <a:xfrm>
              <a:off x="3639669" y="4724400"/>
              <a:ext cx="1981198" cy="6278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spcBef>
                  <a:spcPct val="20000"/>
                </a:spcBef>
              </a:pPr>
              <a:r>
                <a:rPr lang="en-US" b="1" i="1">
                  <a:solidFill>
                    <a:srgbClr val="CD0458"/>
                  </a:solidFill>
                  <a:cs typeface="Calibri"/>
                </a:rPr>
                <a:t>Webinar</a:t>
              </a:r>
              <a:endParaRPr lang="en-US" i="1">
                <a:solidFill>
                  <a:srgbClr val="CD0458"/>
                </a:solidFill>
                <a:cs typeface="Calibri"/>
              </a:endParaRPr>
            </a:p>
            <a:p>
              <a:pPr marL="342900" indent="-342900">
                <a:spcBef>
                  <a:spcPct val="20000"/>
                </a:spcBef>
              </a:pPr>
              <a:r>
                <a:rPr lang="en-US" sz="1400" b="1">
                  <a:solidFill>
                    <a:srgbClr val="002060"/>
                  </a:solidFill>
                  <a:cs typeface="Calibri"/>
                </a:rPr>
                <a:t>August 13 | </a:t>
              </a:r>
              <a:r>
                <a:rPr lang="en-US" sz="1400" b="1">
                  <a:solidFill>
                    <a:srgbClr val="000000"/>
                  </a:solidFill>
                  <a:cs typeface="Calibri"/>
                  <a:hlinkClick r:id="rId2"/>
                </a:rPr>
                <a:t>Register</a:t>
              </a:r>
              <a:r>
                <a:rPr lang="en-US" sz="1400">
                  <a:cs typeface="Calibri"/>
                </a:rPr>
                <a:t> </a:t>
              </a:r>
              <a:endParaRPr lang="en-US" sz="1400">
                <a:ea typeface="+mn-lt"/>
                <a:cs typeface="+mn-lt"/>
              </a:endParaRPr>
            </a:p>
          </p:txBody>
        </p:sp>
        <p:pic>
          <p:nvPicPr>
            <p:cNvPr id="7" name="Graphic 5" descr="Monitor">
              <a:extLst>
                <a:ext uri="{FF2B5EF4-FFF2-40B4-BE49-F238E27FC236}">
                  <a16:creationId xmlns:a16="http://schemas.microsoft.com/office/drawing/2014/main" id="{9BFFC0E8-B2EF-48D5-A22F-F51494799CB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25270" y="4585447"/>
              <a:ext cx="914400" cy="914400"/>
            </a:xfrm>
            <a:prstGeom prst="rect">
              <a:avLst/>
            </a:prstGeom>
          </p:spPr>
        </p:pic>
      </p:grpSp>
    </p:spTree>
    <p:extLst>
      <p:ext uri="{BB962C8B-B14F-4D97-AF65-F5344CB8AC3E}">
        <p14:creationId xmlns:p14="http://schemas.microsoft.com/office/powerpoint/2010/main" val="41539095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chor="ctr">
            <a:normAutofit/>
          </a:bodyPr>
          <a:lstStyle/>
          <a:p>
            <a:r>
              <a:rPr lang="en-US"/>
              <a:t>Policy Platform Areas</a:t>
            </a:r>
          </a:p>
        </p:txBody>
      </p:sp>
      <p:pic>
        <p:nvPicPr>
          <p:cNvPr id="4" name="Picture 3" descr="A sign in front of a building&#10;&#10;Description generated with very high confidence"/>
          <p:cNvPicPr>
            <a:picLocks noChangeAspect="1"/>
          </p:cNvPicPr>
          <p:nvPr/>
        </p:nvPicPr>
        <p:blipFill>
          <a:blip r:embed="rId2"/>
          <a:stretch>
            <a:fillRect/>
          </a:stretch>
        </p:blipFill>
        <p:spPr>
          <a:xfrm>
            <a:off x="916199" y="1457359"/>
            <a:ext cx="3050161" cy="3935692"/>
          </a:xfrm>
          <a:prstGeom prst="rect">
            <a:avLst/>
          </a:prstGeom>
          <a:noFill/>
          <a:ln>
            <a:noFill/>
          </a:ln>
          <a:effectLst>
            <a:outerShdw blurRad="292100" dist="139700" dir="2700000" algn="tl" rotWithShape="0">
              <a:srgbClr val="333333">
                <a:alpha val="65000"/>
              </a:srgbClr>
            </a:outerShdw>
          </a:effectLst>
        </p:spPr>
      </p:pic>
      <p:sp>
        <p:nvSpPr>
          <p:cNvPr id="3" name="Content Placeholder 2"/>
          <p:cNvSpPr>
            <a:spLocks noGrp="1"/>
          </p:cNvSpPr>
          <p:nvPr>
            <p:ph sz="half" idx="2"/>
          </p:nvPr>
        </p:nvSpPr>
        <p:spPr>
          <a:xfrm>
            <a:off x="4510351" y="1416402"/>
            <a:ext cx="4176449" cy="4836123"/>
          </a:xfrm>
        </p:spPr>
        <p:txBody>
          <a:bodyPr vert="horz" lIns="91440" tIns="45720" rIns="91440" bIns="45720" rtlCol="0" anchor="t">
            <a:normAutofit/>
          </a:bodyPr>
          <a:lstStyle/>
          <a:p>
            <a:pPr>
              <a:lnSpc>
                <a:spcPct val="90000"/>
              </a:lnSpc>
              <a:spcBef>
                <a:spcPts val="0"/>
              </a:spcBef>
              <a:spcAft>
                <a:spcPts val="1200"/>
              </a:spcAft>
            </a:pPr>
            <a:r>
              <a:rPr lang="en-US" sz="1400" b="1"/>
              <a:t>Community Services Block Grant </a:t>
            </a:r>
            <a:r>
              <a:rPr lang="en-US" sz="1400"/>
              <a:t>(CSBG) Funding &amp; Reauthorization</a:t>
            </a:r>
            <a:endParaRPr lang="en-US" sz="1400">
              <a:cs typeface="Calibri"/>
            </a:endParaRPr>
          </a:p>
          <a:p>
            <a:pPr>
              <a:lnSpc>
                <a:spcPct val="90000"/>
              </a:lnSpc>
              <a:spcBef>
                <a:spcPts val="0"/>
              </a:spcBef>
              <a:spcAft>
                <a:spcPts val="1200"/>
              </a:spcAft>
            </a:pPr>
            <a:r>
              <a:rPr lang="en-US" sz="1400"/>
              <a:t>Creating </a:t>
            </a:r>
            <a:r>
              <a:rPr lang="en-US" sz="1400" b="1"/>
              <a:t>an Economy that Works </a:t>
            </a:r>
            <a:r>
              <a:rPr lang="en-US" sz="1400"/>
              <a:t>for All with Sufficient Income for Family Well-Being</a:t>
            </a:r>
            <a:endParaRPr lang="en-US" sz="1400">
              <a:cs typeface="Calibri"/>
            </a:endParaRPr>
          </a:p>
          <a:p>
            <a:pPr>
              <a:lnSpc>
                <a:spcPct val="90000"/>
              </a:lnSpc>
              <a:spcBef>
                <a:spcPts val="0"/>
              </a:spcBef>
              <a:spcAft>
                <a:spcPts val="1200"/>
              </a:spcAft>
            </a:pPr>
            <a:r>
              <a:rPr lang="en-US" sz="1400"/>
              <a:t>Providing Equitable Access to Clean, Affordable </a:t>
            </a:r>
            <a:r>
              <a:rPr lang="en-US" sz="1400" b="1"/>
              <a:t>Energy &amp; Infrastructure</a:t>
            </a:r>
            <a:endParaRPr lang="en-US" sz="1400" b="1">
              <a:cs typeface="Calibri"/>
            </a:endParaRPr>
          </a:p>
          <a:p>
            <a:pPr>
              <a:lnSpc>
                <a:spcPct val="90000"/>
              </a:lnSpc>
              <a:spcBef>
                <a:spcPts val="0"/>
              </a:spcBef>
              <a:spcAft>
                <a:spcPts val="1200"/>
              </a:spcAft>
            </a:pPr>
            <a:r>
              <a:rPr lang="en-US" sz="1400"/>
              <a:t>Expanding Safe &amp; Affordable </a:t>
            </a:r>
            <a:r>
              <a:rPr lang="en-US" sz="1400" b="1"/>
              <a:t>Housing</a:t>
            </a:r>
            <a:endParaRPr lang="en-US" sz="1400" b="1">
              <a:cs typeface="Calibri"/>
            </a:endParaRPr>
          </a:p>
          <a:p>
            <a:pPr>
              <a:lnSpc>
                <a:spcPct val="90000"/>
              </a:lnSpc>
              <a:spcBef>
                <a:spcPts val="0"/>
              </a:spcBef>
              <a:spcAft>
                <a:spcPts val="1200"/>
              </a:spcAft>
            </a:pPr>
            <a:r>
              <a:rPr lang="en-US" sz="1400"/>
              <a:t>Ensuring High Quality </a:t>
            </a:r>
            <a:r>
              <a:rPr lang="en-US" sz="1400" b="1"/>
              <a:t>Education &amp; Workforce Readiness </a:t>
            </a:r>
            <a:r>
              <a:rPr lang="en-US" sz="1400"/>
              <a:t>Regardless of Circumstance</a:t>
            </a:r>
            <a:endParaRPr lang="en-US" sz="1400">
              <a:cs typeface="Calibri"/>
            </a:endParaRPr>
          </a:p>
          <a:p>
            <a:pPr>
              <a:lnSpc>
                <a:spcPct val="90000"/>
              </a:lnSpc>
              <a:spcBef>
                <a:spcPts val="0"/>
              </a:spcBef>
              <a:spcAft>
                <a:spcPts val="1200"/>
              </a:spcAft>
            </a:pPr>
            <a:r>
              <a:rPr lang="en-US" sz="1400"/>
              <a:t>Promoting Universal </a:t>
            </a:r>
            <a:r>
              <a:rPr lang="en-US" sz="1400" b="1"/>
              <a:t>Health &amp; Well-Being</a:t>
            </a:r>
            <a:endParaRPr lang="en-US" sz="1400" b="1">
              <a:cs typeface="Calibri"/>
            </a:endParaRPr>
          </a:p>
          <a:p>
            <a:pPr>
              <a:lnSpc>
                <a:spcPct val="90000"/>
              </a:lnSpc>
              <a:spcBef>
                <a:spcPts val="0"/>
              </a:spcBef>
              <a:spcAft>
                <a:spcPts val="1200"/>
              </a:spcAft>
            </a:pPr>
            <a:r>
              <a:rPr lang="en-US" sz="1400"/>
              <a:t>Establishing Structural </a:t>
            </a:r>
            <a:r>
              <a:rPr lang="en-US" sz="1400" b="1"/>
              <a:t>Equity in the Criminal Justice System</a:t>
            </a:r>
            <a:endParaRPr lang="en-US" sz="1400" b="1">
              <a:cs typeface="Calibri"/>
            </a:endParaRPr>
          </a:p>
          <a:p>
            <a:pPr>
              <a:lnSpc>
                <a:spcPct val="90000"/>
              </a:lnSpc>
              <a:spcBef>
                <a:spcPts val="0"/>
              </a:spcBef>
              <a:spcAft>
                <a:spcPts val="1200"/>
              </a:spcAft>
            </a:pPr>
            <a:r>
              <a:rPr lang="en-US" sz="1400"/>
              <a:t>Protecting </a:t>
            </a:r>
            <a:r>
              <a:rPr lang="en-US" sz="1400" b="1"/>
              <a:t>Immigrant</a:t>
            </a:r>
            <a:r>
              <a:rPr lang="en-US" sz="1400"/>
              <a:t> Community Members</a:t>
            </a:r>
            <a:endParaRPr lang="en-US" sz="1400">
              <a:cs typeface="Calibri"/>
            </a:endParaRPr>
          </a:p>
          <a:p>
            <a:pPr>
              <a:lnSpc>
                <a:spcPct val="90000"/>
              </a:lnSpc>
              <a:spcBef>
                <a:spcPts val="0"/>
              </a:spcBef>
              <a:spcAft>
                <a:spcPts val="1200"/>
              </a:spcAft>
            </a:pPr>
            <a:r>
              <a:rPr lang="en-US" sz="1400"/>
              <a:t>Encouraging </a:t>
            </a:r>
            <a:r>
              <a:rPr lang="en-US" sz="1400" b="1"/>
              <a:t>Civic Engagement </a:t>
            </a:r>
            <a:r>
              <a:rPr lang="en-US" sz="1400"/>
              <a:t>that Allows Every Voice to be Heard</a:t>
            </a:r>
            <a:endParaRPr lang="en-US" sz="1400">
              <a:cs typeface="Calibri"/>
            </a:endParaRPr>
          </a:p>
          <a:p>
            <a:pPr>
              <a:lnSpc>
                <a:spcPct val="90000"/>
              </a:lnSpc>
              <a:spcBef>
                <a:spcPts val="0"/>
              </a:spcBef>
              <a:spcAft>
                <a:spcPts val="1200"/>
              </a:spcAft>
            </a:pPr>
            <a:r>
              <a:rPr lang="en-US" sz="1400"/>
              <a:t>Strengthening </a:t>
            </a:r>
            <a:r>
              <a:rPr lang="en-US" sz="1400" b="1"/>
              <a:t>Community Resilience</a:t>
            </a:r>
            <a:endParaRPr lang="en-US" sz="1400" b="1">
              <a:cs typeface="Calibri"/>
            </a:endParaRPr>
          </a:p>
        </p:txBody>
      </p:sp>
    </p:spTree>
    <p:extLst>
      <p:ext uri="{BB962C8B-B14F-4D97-AF65-F5344CB8AC3E}">
        <p14:creationId xmlns:p14="http://schemas.microsoft.com/office/powerpoint/2010/main" val="10797497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a:t>Why Advocacy?</a:t>
            </a:r>
          </a:p>
        </p:txBody>
      </p:sp>
      <p:sp>
        <p:nvSpPr>
          <p:cNvPr id="3" name="Content Placeholder 2"/>
          <p:cNvSpPr>
            <a:spLocks noGrp="1"/>
          </p:cNvSpPr>
          <p:nvPr>
            <p:ph idx="1"/>
          </p:nvPr>
        </p:nvSpPr>
        <p:spPr>
          <a:xfrm>
            <a:off x="457200" y="1657350"/>
            <a:ext cx="3749040" cy="1737043"/>
          </a:xfrm>
        </p:spPr>
        <p:txBody>
          <a:bodyPr vert="horz" lIns="91440" tIns="45720" rIns="91440" bIns="45720" rtlCol="0" anchor="t">
            <a:normAutofit lnSpcReduction="10000"/>
          </a:bodyPr>
          <a:lstStyle/>
          <a:p>
            <a:pPr marL="457200" lvl="1" indent="-457200">
              <a:spcBef>
                <a:spcPts val="0"/>
              </a:spcBef>
              <a:buFont typeface="Arial" panose="020B0604020202020204" pitchFamily="34" charset="0"/>
              <a:buChar char="•"/>
            </a:pPr>
            <a:r>
              <a:rPr lang="en-US">
                <a:solidFill>
                  <a:srgbClr val="002060"/>
                </a:solidFill>
              </a:rPr>
              <a:t>Charged with addressing the causes and conditions of poverty</a:t>
            </a:r>
            <a:endParaRPr lang="en-US">
              <a:cs typeface="Calibri"/>
            </a:endParaRPr>
          </a:p>
          <a:p>
            <a:pPr marL="400050" lvl="2" indent="0">
              <a:spcBef>
                <a:spcPts val="0"/>
              </a:spcBef>
              <a:buNone/>
            </a:pPr>
            <a:endParaRPr lang="en-US">
              <a:solidFill>
                <a:schemeClr val="tx2">
                  <a:lumMod val="75000"/>
                </a:schemeClr>
              </a:solidFill>
              <a:cs typeface="Calibri"/>
            </a:endParaRPr>
          </a:p>
          <a:p>
            <a:pPr marL="857250" lvl="2" indent="-457200">
              <a:spcBef>
                <a:spcPts val="0"/>
              </a:spcBef>
            </a:pPr>
            <a:endParaRPr lang="en-US"/>
          </a:p>
          <a:p>
            <a:pPr marL="457200" lvl="1" indent="-457200">
              <a:spcBef>
                <a:spcPts val="0"/>
              </a:spcBef>
              <a:buFont typeface="Arial" panose="020B0604020202020204" pitchFamily="34" charset="0"/>
              <a:buChar char="•"/>
            </a:pPr>
            <a:endParaRPr lang="en-US"/>
          </a:p>
          <a:p>
            <a:pPr marL="0" lvl="1" indent="0">
              <a:spcBef>
                <a:spcPts val="0"/>
              </a:spcBef>
              <a:buNone/>
            </a:pPr>
            <a:endParaRPr lang="en-US"/>
          </a:p>
          <a:p>
            <a:pPr marL="918845" lvl="1" indent="-457200">
              <a:spcBef>
                <a:spcPts val="0"/>
              </a:spcBef>
              <a:buFont typeface="Wingdings" panose="05000000000000000000" pitchFamily="2" charset="2"/>
              <a:buChar char="§"/>
            </a:pPr>
            <a:endParaRPr lang="en-US">
              <a:cs typeface="Calibri"/>
            </a:endParaRPr>
          </a:p>
          <a:p>
            <a:pPr marL="0" indent="0">
              <a:spcBef>
                <a:spcPts val="0"/>
              </a:spcBef>
              <a:buNone/>
            </a:pPr>
            <a:endParaRPr lang="en-US"/>
          </a:p>
        </p:txBody>
      </p:sp>
      <p:pic>
        <p:nvPicPr>
          <p:cNvPr id="4" name="Picture 4" descr="A picture containing outdoor, building, front, man&#10;&#10;Description generated with very high confidence">
            <a:extLst>
              <a:ext uri="{FF2B5EF4-FFF2-40B4-BE49-F238E27FC236}">
                <a16:creationId xmlns:a16="http://schemas.microsoft.com/office/drawing/2014/main" id="{EBF489DE-DA0C-4637-872F-5342518387F4}"/>
              </a:ext>
            </a:extLst>
          </p:cNvPr>
          <p:cNvPicPr>
            <a:picLocks noChangeAspect="1"/>
          </p:cNvPicPr>
          <p:nvPr/>
        </p:nvPicPr>
        <p:blipFill rotWithShape="1">
          <a:blip r:embed="rId3"/>
          <a:srcRect l="5899" t="8662" r="2135" b="8416"/>
          <a:stretch/>
        </p:blipFill>
        <p:spPr>
          <a:xfrm>
            <a:off x="4777740" y="1419073"/>
            <a:ext cx="4314606" cy="2208784"/>
          </a:xfrm>
          <a:prstGeom prst="rect">
            <a:avLst/>
          </a:prstGeom>
        </p:spPr>
      </p:pic>
      <p:sp>
        <p:nvSpPr>
          <p:cNvPr id="5" name="TextBox 4">
            <a:extLst>
              <a:ext uri="{FF2B5EF4-FFF2-40B4-BE49-F238E27FC236}">
                <a16:creationId xmlns:a16="http://schemas.microsoft.com/office/drawing/2014/main" id="{1C20625B-8BD6-4EF5-A502-8F13EC7BFB72}"/>
              </a:ext>
            </a:extLst>
          </p:cNvPr>
          <p:cNvSpPr txBox="1"/>
          <p:nvPr/>
        </p:nvSpPr>
        <p:spPr>
          <a:xfrm>
            <a:off x="400050" y="3623310"/>
            <a:ext cx="8229600"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indent="-457200">
              <a:buFont typeface="Arial" panose="020B0604020202020204" pitchFamily="34" charset="0"/>
              <a:buChar char="•"/>
            </a:pPr>
            <a:r>
              <a:rPr lang="en-US" sz="2800">
                <a:solidFill>
                  <a:srgbClr val="002060"/>
                </a:solidFill>
              </a:rPr>
              <a:t>Be</a:t>
            </a:r>
            <a:r>
              <a:rPr lang="en-US" sz="2800">
                <a:solidFill>
                  <a:srgbClr val="002060"/>
                </a:solidFill>
                <a:ea typeface="+mn-lt"/>
                <a:cs typeface="+mn-lt"/>
              </a:rPr>
              <a:t> a voice for vulnerable populations in communities and states</a:t>
            </a:r>
            <a:endParaRPr lang="en-US" sz="2800">
              <a:ea typeface="+mn-lt"/>
              <a:cs typeface="+mn-lt"/>
            </a:endParaRPr>
          </a:p>
          <a:p>
            <a:pPr lvl="1" indent="-457200">
              <a:buFont typeface="Arial" panose="020B0604020202020204" pitchFamily="34" charset="0"/>
              <a:buChar char="•"/>
            </a:pPr>
            <a:endParaRPr lang="en-US" sz="2800">
              <a:ea typeface="+mn-lt"/>
              <a:cs typeface="+mn-lt"/>
            </a:endParaRPr>
          </a:p>
          <a:p>
            <a:pPr lvl="1" indent="-457200">
              <a:buFont typeface="Arial" panose="020B0604020202020204" pitchFamily="34" charset="0"/>
              <a:buChar char="•"/>
            </a:pPr>
            <a:r>
              <a:rPr lang="en-US" sz="2800">
                <a:solidFill>
                  <a:srgbClr val="002060"/>
                </a:solidFill>
                <a:ea typeface="+mn-lt"/>
                <a:cs typeface="+mn-lt"/>
              </a:rPr>
              <a:t>Raise awareness and create change</a:t>
            </a:r>
            <a:endParaRPr lang="en-US" sz="2800">
              <a:ea typeface="+mn-lt"/>
              <a:cs typeface="+mn-lt"/>
            </a:endParaRPr>
          </a:p>
          <a:p>
            <a:pPr marL="457200" indent="-457200" algn="l">
              <a:buFont typeface="Arial" panose="020B0604020202020204" pitchFamily="34" charset="0"/>
              <a:buChar char="•"/>
            </a:pPr>
            <a:endParaRPr lang="en-US" sz="2800">
              <a:cs typeface="Calibri"/>
            </a:endParaRPr>
          </a:p>
        </p:txBody>
      </p:sp>
    </p:spTree>
    <p:extLst>
      <p:ext uri="{BB962C8B-B14F-4D97-AF65-F5344CB8AC3E}">
        <p14:creationId xmlns:p14="http://schemas.microsoft.com/office/powerpoint/2010/main" val="33197057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Advocacy vs. Lobbying</a:t>
            </a:r>
          </a:p>
        </p:txBody>
      </p:sp>
      <p:sp>
        <p:nvSpPr>
          <p:cNvPr id="5" name="Left-Right Arrow 4"/>
          <p:cNvSpPr/>
          <p:nvPr/>
        </p:nvSpPr>
        <p:spPr>
          <a:xfrm>
            <a:off x="514350" y="2133600"/>
            <a:ext cx="8115300" cy="304800"/>
          </a:xfrm>
          <a:prstGeom prst="leftRightArrow">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10800000" scaled="1"/>
            <a:tileRect/>
          </a:gra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p:cNvCxnSpPr/>
          <p:nvPr/>
        </p:nvCxnSpPr>
        <p:spPr>
          <a:xfrm>
            <a:off x="4584526" y="1676400"/>
            <a:ext cx="0" cy="38862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24684" y="1732338"/>
            <a:ext cx="2362200" cy="523220"/>
          </a:xfrm>
          <a:prstGeom prst="rect">
            <a:avLst/>
          </a:prstGeom>
          <a:noFill/>
        </p:spPr>
        <p:txBody>
          <a:bodyPr wrap="square" rtlCol="0">
            <a:spAutoFit/>
          </a:bodyPr>
          <a:lstStyle/>
          <a:p>
            <a:r>
              <a:rPr lang="en-US" sz="2800" b="1">
                <a:solidFill>
                  <a:srgbClr val="FF0000"/>
                </a:solidFill>
              </a:rPr>
              <a:t>EDUCATION</a:t>
            </a:r>
          </a:p>
        </p:txBody>
      </p:sp>
      <p:sp>
        <p:nvSpPr>
          <p:cNvPr id="11" name="TextBox 10"/>
          <p:cNvSpPr txBox="1"/>
          <p:nvPr/>
        </p:nvSpPr>
        <p:spPr>
          <a:xfrm>
            <a:off x="6629400" y="1745164"/>
            <a:ext cx="1847328" cy="523220"/>
          </a:xfrm>
          <a:prstGeom prst="rect">
            <a:avLst/>
          </a:prstGeom>
          <a:noFill/>
        </p:spPr>
        <p:txBody>
          <a:bodyPr wrap="square" rtlCol="0">
            <a:spAutoFit/>
          </a:bodyPr>
          <a:lstStyle/>
          <a:p>
            <a:pPr algn="r"/>
            <a:r>
              <a:rPr lang="en-US" sz="2800" b="1">
                <a:solidFill>
                  <a:srgbClr val="FF0000"/>
                </a:solidFill>
              </a:rPr>
              <a:t>LOBBYING</a:t>
            </a:r>
          </a:p>
        </p:txBody>
      </p:sp>
      <p:sp>
        <p:nvSpPr>
          <p:cNvPr id="12" name="TextBox 11"/>
          <p:cNvSpPr txBox="1"/>
          <p:nvPr/>
        </p:nvSpPr>
        <p:spPr>
          <a:xfrm>
            <a:off x="838200" y="2667000"/>
            <a:ext cx="2248684" cy="1384995"/>
          </a:xfrm>
          <a:prstGeom prst="rect">
            <a:avLst/>
          </a:prstGeom>
          <a:noFill/>
        </p:spPr>
        <p:txBody>
          <a:bodyPr wrap="square" rtlCol="0">
            <a:spAutoFit/>
          </a:bodyPr>
          <a:lstStyle/>
          <a:p>
            <a:r>
              <a:rPr lang="en-US" sz="2800" b="1">
                <a:solidFill>
                  <a:schemeClr val="tx2"/>
                </a:solidFill>
              </a:rPr>
              <a:t>General</a:t>
            </a:r>
          </a:p>
          <a:p>
            <a:r>
              <a:rPr lang="en-US" sz="2800" b="1">
                <a:solidFill>
                  <a:schemeClr val="tx2"/>
                </a:solidFill>
              </a:rPr>
              <a:t>Issues</a:t>
            </a:r>
          </a:p>
          <a:p>
            <a:r>
              <a:rPr lang="en-US" sz="2800" b="1">
                <a:solidFill>
                  <a:schemeClr val="tx2"/>
                </a:solidFill>
              </a:rPr>
              <a:t>Programs</a:t>
            </a:r>
          </a:p>
        </p:txBody>
      </p:sp>
      <p:sp>
        <p:nvSpPr>
          <p:cNvPr id="13" name="TextBox 12"/>
          <p:cNvSpPr txBox="1"/>
          <p:nvPr/>
        </p:nvSpPr>
        <p:spPr>
          <a:xfrm>
            <a:off x="4800601" y="2667000"/>
            <a:ext cx="3676128" cy="2246769"/>
          </a:xfrm>
          <a:prstGeom prst="rect">
            <a:avLst/>
          </a:prstGeom>
          <a:noFill/>
        </p:spPr>
        <p:txBody>
          <a:bodyPr wrap="square" rtlCol="0">
            <a:spAutoFit/>
          </a:bodyPr>
          <a:lstStyle/>
          <a:p>
            <a:pPr algn="r"/>
            <a:r>
              <a:rPr lang="en-US" sz="2800" b="1">
                <a:solidFill>
                  <a:schemeClr val="tx2"/>
                </a:solidFill>
              </a:rPr>
              <a:t>Specific</a:t>
            </a:r>
          </a:p>
          <a:p>
            <a:pPr algn="r"/>
            <a:r>
              <a:rPr lang="en-US" sz="2800" b="1">
                <a:solidFill>
                  <a:schemeClr val="tx2"/>
                </a:solidFill>
              </a:rPr>
              <a:t>Legislation</a:t>
            </a:r>
          </a:p>
          <a:p>
            <a:pPr algn="r"/>
            <a:r>
              <a:rPr lang="en-US" sz="2800" b="1">
                <a:solidFill>
                  <a:schemeClr val="tx2"/>
                </a:solidFill>
              </a:rPr>
              <a:t>Appropriations</a:t>
            </a:r>
          </a:p>
          <a:p>
            <a:pPr algn="r"/>
            <a:r>
              <a:rPr lang="en-US" sz="2800" b="1">
                <a:solidFill>
                  <a:schemeClr val="tx2"/>
                </a:solidFill>
              </a:rPr>
              <a:t>Administrative Actions</a:t>
            </a:r>
          </a:p>
          <a:p>
            <a:pPr algn="r"/>
            <a:r>
              <a:rPr lang="en-US" sz="2800" b="1">
                <a:solidFill>
                  <a:schemeClr val="tx2"/>
                </a:solidFill>
              </a:rPr>
              <a:t>Executive Orders</a:t>
            </a:r>
          </a:p>
        </p:txBody>
      </p:sp>
    </p:spTree>
    <p:extLst>
      <p:ext uri="{BB962C8B-B14F-4D97-AF65-F5344CB8AC3E}">
        <p14:creationId xmlns:p14="http://schemas.microsoft.com/office/powerpoint/2010/main" val="16500914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839200" cy="1143000"/>
          </a:xfrm>
        </p:spPr>
        <p:txBody>
          <a:bodyPr>
            <a:noAutofit/>
          </a:bodyPr>
          <a:lstStyle/>
          <a:p>
            <a:r>
              <a:rPr lang="en-US" sz="3600"/>
              <a:t>Building an Advocacy Strategy</a:t>
            </a:r>
            <a:endParaRPr lang="en-US" sz="3600">
              <a:cs typeface="Calibri"/>
            </a:endParaRPr>
          </a:p>
        </p:txBody>
      </p:sp>
      <p:sp>
        <p:nvSpPr>
          <p:cNvPr id="5" name="TextBox 4"/>
          <p:cNvSpPr txBox="1"/>
          <p:nvPr/>
        </p:nvSpPr>
        <p:spPr>
          <a:xfrm>
            <a:off x="533400" y="1417638"/>
            <a:ext cx="4876800" cy="4339650"/>
          </a:xfrm>
          <a:prstGeom prst="rect">
            <a:avLst/>
          </a:prstGeom>
          <a:noFill/>
        </p:spPr>
        <p:txBody>
          <a:bodyPr wrap="square" rtlCol="0" anchor="t">
            <a:spAutoFit/>
          </a:bodyPr>
          <a:lstStyle/>
          <a:p>
            <a:pPr marL="285750" indent="-285750">
              <a:buFont typeface="Wingdings" panose="05000000000000000000" pitchFamily="2" charset="2"/>
              <a:buChar char="ü"/>
            </a:pPr>
            <a:r>
              <a:rPr lang="en-US" sz="2400">
                <a:solidFill>
                  <a:srgbClr val="002060"/>
                </a:solidFill>
              </a:rPr>
              <a:t>Identify injustices/inequities</a:t>
            </a:r>
            <a:endParaRPr lang="en-US" sz="2400">
              <a:solidFill>
                <a:srgbClr val="002060"/>
              </a:solidFill>
              <a:cs typeface="Calibri"/>
            </a:endParaRPr>
          </a:p>
          <a:p>
            <a:pPr marL="285750" indent="-285750">
              <a:buFont typeface="Wingdings" panose="05000000000000000000" pitchFamily="2" charset="2"/>
              <a:buChar char="ü"/>
            </a:pPr>
            <a:endParaRPr lang="en-US" sz="2400">
              <a:solidFill>
                <a:srgbClr val="002060"/>
              </a:solidFill>
            </a:endParaRPr>
          </a:p>
          <a:p>
            <a:pPr marL="285750" indent="-285750">
              <a:buFont typeface="Wingdings" panose="05000000000000000000" pitchFamily="2" charset="2"/>
              <a:buChar char="ü"/>
            </a:pPr>
            <a:r>
              <a:rPr lang="en-US" sz="2400">
                <a:solidFill>
                  <a:srgbClr val="002060"/>
                </a:solidFill>
              </a:rPr>
              <a:t>Identify the solutions, decisionmakers, and processes </a:t>
            </a:r>
            <a:endParaRPr lang="en-US" sz="2400">
              <a:solidFill>
                <a:srgbClr val="002060"/>
              </a:solidFill>
              <a:cs typeface="Calibri"/>
            </a:endParaRPr>
          </a:p>
          <a:p>
            <a:pPr marL="742950" lvl="1" indent="-285750">
              <a:buFont typeface="Wingdings" panose="05000000000000000000" pitchFamily="2" charset="2"/>
              <a:buChar char="§"/>
            </a:pPr>
            <a:endParaRPr lang="en-US">
              <a:solidFill>
                <a:srgbClr val="002060"/>
              </a:solidFill>
            </a:endParaRPr>
          </a:p>
          <a:p>
            <a:pPr marL="285750" indent="-285750">
              <a:buFont typeface="Wingdings" panose="05000000000000000000" pitchFamily="2" charset="2"/>
              <a:buChar char="ü"/>
            </a:pPr>
            <a:r>
              <a:rPr lang="en-US" sz="2400">
                <a:solidFill>
                  <a:srgbClr val="002060"/>
                </a:solidFill>
              </a:rPr>
              <a:t>Importance of coalition building</a:t>
            </a:r>
            <a:endParaRPr lang="en-US" sz="2400">
              <a:solidFill>
                <a:srgbClr val="002060"/>
              </a:solidFill>
              <a:cs typeface="Calibri"/>
            </a:endParaRPr>
          </a:p>
          <a:p>
            <a:pPr marL="285750" indent="-285750">
              <a:buFont typeface="Wingdings" panose="05000000000000000000" pitchFamily="2" charset="2"/>
              <a:buChar char="ü"/>
            </a:pPr>
            <a:endParaRPr lang="en-US" sz="2400">
              <a:solidFill>
                <a:srgbClr val="002060"/>
              </a:solidFill>
              <a:cs typeface="Calibri"/>
            </a:endParaRPr>
          </a:p>
          <a:p>
            <a:pPr marL="285750" indent="-285750">
              <a:buFont typeface="Wingdings" panose="05000000000000000000" pitchFamily="2" charset="2"/>
              <a:buChar char="ü"/>
            </a:pPr>
            <a:r>
              <a:rPr lang="en-US" sz="2400">
                <a:solidFill>
                  <a:srgbClr val="002060"/>
                </a:solidFill>
                <a:cs typeface="Calibri"/>
              </a:rPr>
              <a:t>Advocacy in Action</a:t>
            </a:r>
          </a:p>
          <a:p>
            <a:pPr marL="285750" indent="-285750">
              <a:buFont typeface="Wingdings" panose="05000000000000000000" pitchFamily="2" charset="2"/>
              <a:buChar char="ü"/>
            </a:pPr>
            <a:endParaRPr lang="en-US" sz="2400">
              <a:solidFill>
                <a:srgbClr val="002060"/>
              </a:solidFill>
              <a:cs typeface="Calibri"/>
            </a:endParaRPr>
          </a:p>
          <a:p>
            <a:pPr marL="285750" indent="-285750">
              <a:buFont typeface="Wingdings" panose="05000000000000000000" pitchFamily="2" charset="2"/>
              <a:buChar char="ü"/>
            </a:pPr>
            <a:r>
              <a:rPr lang="en-US" sz="2400">
                <a:solidFill>
                  <a:srgbClr val="002060"/>
                </a:solidFill>
                <a:cs typeface="Calibri"/>
              </a:rPr>
              <a:t>Incorporating advocacy into your organization's initiatives</a:t>
            </a:r>
          </a:p>
          <a:p>
            <a:pPr marL="742950" lvl="1" indent="-285750">
              <a:buFont typeface="Wingdings" panose="05000000000000000000" pitchFamily="2" charset="2"/>
              <a:buChar char="§"/>
            </a:pPr>
            <a:endParaRPr lang="en-US">
              <a:solidFill>
                <a:srgbClr val="002060"/>
              </a:solidFill>
              <a:cs typeface="Calibri"/>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04701" y="3657600"/>
            <a:ext cx="2882418" cy="23937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533639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1FB71-2E4E-4EF4-83EC-1DD96D3E56B5}"/>
              </a:ext>
            </a:extLst>
          </p:cNvPr>
          <p:cNvSpPr>
            <a:spLocks noGrp="1"/>
          </p:cNvSpPr>
          <p:nvPr>
            <p:ph type="title"/>
          </p:nvPr>
        </p:nvSpPr>
        <p:spPr>
          <a:xfrm>
            <a:off x="609600" y="2209800"/>
            <a:ext cx="8229600" cy="1143000"/>
          </a:xfrm>
        </p:spPr>
        <p:txBody>
          <a:bodyPr>
            <a:normAutofit fontScale="90000"/>
          </a:bodyPr>
          <a:lstStyle/>
          <a:p>
            <a:r>
              <a:rPr lang="en-US" sz="6000"/>
              <a:t>The Census &amp; Redistricting</a:t>
            </a:r>
          </a:p>
        </p:txBody>
      </p:sp>
      <p:grpSp>
        <p:nvGrpSpPr>
          <p:cNvPr id="6" name="Group 5">
            <a:extLst>
              <a:ext uri="{FF2B5EF4-FFF2-40B4-BE49-F238E27FC236}">
                <a16:creationId xmlns:a16="http://schemas.microsoft.com/office/drawing/2014/main" id="{9BCCB8BA-7F36-43F7-A445-4B09DCB51DBB}"/>
              </a:ext>
            </a:extLst>
          </p:cNvPr>
          <p:cNvGrpSpPr/>
          <p:nvPr/>
        </p:nvGrpSpPr>
        <p:grpSpPr>
          <a:xfrm>
            <a:off x="3415552" y="4558553"/>
            <a:ext cx="3065926" cy="914400"/>
            <a:chOff x="2725270" y="4585447"/>
            <a:chExt cx="3065926" cy="914400"/>
          </a:xfrm>
        </p:grpSpPr>
        <p:sp>
          <p:nvSpPr>
            <p:cNvPr id="4" name="TextBox 3">
              <a:extLst>
                <a:ext uri="{FF2B5EF4-FFF2-40B4-BE49-F238E27FC236}">
                  <a16:creationId xmlns:a16="http://schemas.microsoft.com/office/drawing/2014/main" id="{A9B10D75-46F9-4347-9EFE-6C2A26F1B919}"/>
                </a:ext>
              </a:extLst>
            </p:cNvPr>
            <p:cNvSpPr txBox="1"/>
            <p:nvPr/>
          </p:nvSpPr>
          <p:spPr>
            <a:xfrm>
              <a:off x="3639669" y="4724400"/>
              <a:ext cx="2151527" cy="6278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spcBef>
                  <a:spcPct val="20000"/>
                </a:spcBef>
              </a:pPr>
              <a:r>
                <a:rPr lang="en-US" b="1" i="1">
                  <a:solidFill>
                    <a:srgbClr val="CD0458"/>
                  </a:solidFill>
                  <a:cs typeface="Calibri"/>
                </a:rPr>
                <a:t>Webinar</a:t>
              </a:r>
              <a:endParaRPr lang="en-US" i="1">
                <a:solidFill>
                  <a:srgbClr val="CD0458"/>
                </a:solidFill>
                <a:cs typeface="Calibri"/>
              </a:endParaRPr>
            </a:p>
            <a:p>
              <a:pPr marL="342900" indent="-342900">
                <a:spcBef>
                  <a:spcPct val="20000"/>
                </a:spcBef>
              </a:pPr>
              <a:r>
                <a:rPr lang="en-US" sz="1400" b="1">
                  <a:solidFill>
                    <a:srgbClr val="002060"/>
                  </a:solidFill>
                  <a:cs typeface="Calibri"/>
                </a:rPr>
                <a:t>September 24 | </a:t>
              </a:r>
              <a:r>
                <a:rPr lang="en-US" sz="1400" b="1">
                  <a:solidFill>
                    <a:srgbClr val="000000"/>
                  </a:solidFill>
                  <a:cs typeface="Calibri"/>
                  <a:hlinkClick r:id="rId3"/>
                </a:rPr>
                <a:t>Register</a:t>
              </a:r>
              <a:r>
                <a:rPr lang="en-US" sz="1400">
                  <a:cs typeface="Calibri"/>
                </a:rPr>
                <a:t> </a:t>
              </a:r>
              <a:endParaRPr lang="en-US" sz="1400">
                <a:ea typeface="+mn-lt"/>
                <a:cs typeface="+mn-lt"/>
              </a:endParaRPr>
            </a:p>
          </p:txBody>
        </p:sp>
        <p:pic>
          <p:nvPicPr>
            <p:cNvPr id="5" name="Graphic 5" descr="Monitor">
              <a:extLst>
                <a:ext uri="{FF2B5EF4-FFF2-40B4-BE49-F238E27FC236}">
                  <a16:creationId xmlns:a16="http://schemas.microsoft.com/office/drawing/2014/main" id="{72D3670F-D35C-4906-934A-5848619AB49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725270" y="4585447"/>
              <a:ext cx="914400" cy="914400"/>
            </a:xfrm>
            <a:prstGeom prst="rect">
              <a:avLst/>
            </a:prstGeom>
          </p:spPr>
        </p:pic>
      </p:grpSp>
    </p:spTree>
    <p:extLst>
      <p:ext uri="{BB962C8B-B14F-4D97-AF65-F5344CB8AC3E}">
        <p14:creationId xmlns:p14="http://schemas.microsoft.com/office/powerpoint/2010/main" val="8394648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chor="ctr">
            <a:normAutofit/>
          </a:bodyPr>
          <a:lstStyle/>
          <a:p>
            <a:r>
              <a:rPr lang="en-US"/>
              <a:t>The 2020 Census</a:t>
            </a:r>
          </a:p>
        </p:txBody>
      </p:sp>
      <p:graphicFrame>
        <p:nvGraphicFramePr>
          <p:cNvPr id="5" name="Content Placeholder 2">
            <a:extLst>
              <a:ext uri="{FF2B5EF4-FFF2-40B4-BE49-F238E27FC236}">
                <a16:creationId xmlns:a16="http://schemas.microsoft.com/office/drawing/2014/main" id="{9786A1AD-1B47-47C5-92A8-6ED80E598319}"/>
              </a:ext>
            </a:extLst>
          </p:cNvPr>
          <p:cNvGraphicFramePr>
            <a:graphicFrameLocks noGrp="1"/>
          </p:cNvGraphicFramePr>
          <p:nvPr>
            <p:ph idx="1"/>
            <p:extLst>
              <p:ext uri="{D42A27DB-BD31-4B8C-83A1-F6EECF244321}">
                <p14:modId xmlns:p14="http://schemas.microsoft.com/office/powerpoint/2010/main" val="1045420883"/>
              </p:ext>
            </p:extLst>
          </p:nvPr>
        </p:nvGraphicFramePr>
        <p:xfrm>
          <a:off x="457200" y="1600200"/>
          <a:ext cx="7557248" cy="39073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714664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chor="ctr">
            <a:normAutofit/>
          </a:bodyPr>
          <a:lstStyle/>
          <a:p>
            <a:pPr>
              <a:lnSpc>
                <a:spcPct val="90000"/>
              </a:lnSpc>
            </a:pPr>
            <a:r>
              <a:rPr lang="en-US" sz="3700"/>
              <a:t>Why Being Counted </a:t>
            </a:r>
            <a:br>
              <a:rPr lang="en-US" sz="3700"/>
            </a:br>
            <a:r>
              <a:rPr lang="en-US" sz="3700"/>
              <a:t>Helps Community Action</a:t>
            </a:r>
          </a:p>
        </p:txBody>
      </p:sp>
      <p:sp>
        <p:nvSpPr>
          <p:cNvPr id="3" name="Content Placeholder 2"/>
          <p:cNvSpPr>
            <a:spLocks noGrp="1"/>
          </p:cNvSpPr>
          <p:nvPr>
            <p:ph sz="half" idx="1"/>
          </p:nvPr>
        </p:nvSpPr>
        <p:spPr>
          <a:xfrm>
            <a:off x="457200" y="1712344"/>
            <a:ext cx="4710952" cy="4126949"/>
          </a:xfrm>
        </p:spPr>
        <p:txBody>
          <a:bodyPr vert="horz" lIns="91440" tIns="45720" rIns="91440" bIns="45720" rtlCol="0" anchor="t">
            <a:normAutofit fontScale="92500" lnSpcReduction="20000"/>
          </a:bodyPr>
          <a:lstStyle/>
          <a:p>
            <a:pPr>
              <a:lnSpc>
                <a:spcPct val="110000"/>
              </a:lnSpc>
              <a:spcBef>
                <a:spcPts val="100"/>
              </a:spcBef>
              <a:spcAft>
                <a:spcPts val="700"/>
              </a:spcAft>
            </a:pPr>
            <a:r>
              <a:rPr lang="en-US" sz="2600"/>
              <a:t>Many of the federal programs Community Action Agencies offer are </a:t>
            </a:r>
            <a:r>
              <a:rPr lang="en-US" sz="2600" b="1"/>
              <a:t>funded through formulas</a:t>
            </a:r>
            <a:r>
              <a:rPr lang="en-US" sz="2600"/>
              <a:t> that rely on census numbers</a:t>
            </a:r>
            <a:endParaRPr lang="en-US" sz="2600" err="1">
              <a:cs typeface="Calibri"/>
            </a:endParaRPr>
          </a:p>
          <a:p>
            <a:pPr lvl="1">
              <a:lnSpc>
                <a:spcPct val="110000"/>
              </a:lnSpc>
              <a:spcBef>
                <a:spcPts val="100"/>
              </a:spcBef>
              <a:spcAft>
                <a:spcPts val="700"/>
              </a:spcAft>
            </a:pPr>
            <a:r>
              <a:rPr lang="en-US" sz="2200">
                <a:solidFill>
                  <a:srgbClr val="002060"/>
                </a:solidFill>
                <a:ea typeface="+mn-lt"/>
                <a:cs typeface="+mn-lt"/>
              </a:rPr>
              <a:t>Inaccurate counts could mean</a:t>
            </a:r>
            <a:r>
              <a:rPr lang="en-US" sz="2200" i="1">
                <a:solidFill>
                  <a:srgbClr val="CD0458"/>
                </a:solidFill>
                <a:ea typeface="+mn-lt"/>
                <a:cs typeface="+mn-lt"/>
              </a:rPr>
              <a:t> </a:t>
            </a:r>
            <a:r>
              <a:rPr lang="en-US" sz="2200" b="1" i="1">
                <a:solidFill>
                  <a:srgbClr val="CD0458"/>
                </a:solidFill>
                <a:ea typeface="+mn-lt"/>
                <a:cs typeface="+mn-lt"/>
              </a:rPr>
              <a:t>~$2,000 PER PERSON PER YEAR FOR 10 YEARS</a:t>
            </a:r>
            <a:r>
              <a:rPr lang="en-US" sz="2200" i="1">
                <a:solidFill>
                  <a:srgbClr val="CD0458"/>
                </a:solidFill>
                <a:ea typeface="+mn-lt"/>
                <a:cs typeface="+mn-lt"/>
              </a:rPr>
              <a:t> </a:t>
            </a:r>
            <a:r>
              <a:rPr lang="en-US" sz="2200">
                <a:solidFill>
                  <a:srgbClr val="002060"/>
                </a:solidFill>
                <a:ea typeface="+mn-lt"/>
                <a:cs typeface="+mn-lt"/>
              </a:rPr>
              <a:t>lost in funding!</a:t>
            </a:r>
            <a:endParaRPr lang="en-US" sz="2200">
              <a:solidFill>
                <a:srgbClr val="002060"/>
              </a:solidFill>
              <a:cs typeface="Calibri"/>
            </a:endParaRPr>
          </a:p>
          <a:p>
            <a:pPr>
              <a:lnSpc>
                <a:spcPct val="110000"/>
              </a:lnSpc>
              <a:spcBef>
                <a:spcPts val="100"/>
              </a:spcBef>
              <a:spcAft>
                <a:spcPts val="700"/>
              </a:spcAft>
            </a:pPr>
            <a:r>
              <a:rPr lang="en-US" sz="2600" b="1"/>
              <a:t>CNAs </a:t>
            </a:r>
            <a:r>
              <a:rPr lang="en-US" sz="2600"/>
              <a:t>use census numbers</a:t>
            </a:r>
            <a:endParaRPr lang="en-US" sz="2600">
              <a:cs typeface="Calibri"/>
            </a:endParaRPr>
          </a:p>
          <a:p>
            <a:pPr>
              <a:lnSpc>
                <a:spcPct val="110000"/>
              </a:lnSpc>
              <a:spcBef>
                <a:spcPts val="100"/>
              </a:spcBef>
              <a:spcAft>
                <a:spcPts val="700"/>
              </a:spcAft>
            </a:pPr>
            <a:r>
              <a:rPr lang="en-US" sz="2600"/>
              <a:t>Communities are </a:t>
            </a:r>
            <a:r>
              <a:rPr lang="en-US" sz="2600" b="1"/>
              <a:t>given a say</a:t>
            </a:r>
            <a:r>
              <a:rPr lang="en-US" sz="2600"/>
              <a:t> in policies and government based on the official count</a:t>
            </a:r>
            <a:endParaRPr lang="en-US" sz="2600">
              <a:cs typeface="Calibri"/>
            </a:endParaRPr>
          </a:p>
        </p:txBody>
      </p:sp>
      <p:pic>
        <p:nvPicPr>
          <p:cNvPr id="4" name="Picture 4" descr="A picture containing bedroom, room, fabric&#10;&#10;Description generated with very high confidence">
            <a:extLst>
              <a:ext uri="{FF2B5EF4-FFF2-40B4-BE49-F238E27FC236}">
                <a16:creationId xmlns:a16="http://schemas.microsoft.com/office/drawing/2014/main" id="{098635A7-1F4C-4121-AEF8-EB4E6DE8876A}"/>
              </a:ext>
            </a:extLst>
          </p:cNvPr>
          <p:cNvPicPr>
            <a:picLocks noChangeAspect="1"/>
          </p:cNvPicPr>
          <p:nvPr/>
        </p:nvPicPr>
        <p:blipFill>
          <a:blip r:embed="rId3"/>
          <a:stretch>
            <a:fillRect/>
          </a:stretch>
        </p:blipFill>
        <p:spPr>
          <a:xfrm rot="600000">
            <a:off x="5656860" y="2416494"/>
            <a:ext cx="2469778" cy="21834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384281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chor="ctr">
            <a:normAutofit/>
          </a:bodyPr>
          <a:lstStyle/>
          <a:p>
            <a:r>
              <a:rPr lang="en-US"/>
              <a:t>Redistricting: 2021</a:t>
            </a:r>
          </a:p>
        </p:txBody>
      </p:sp>
      <p:pic>
        <p:nvPicPr>
          <p:cNvPr id="4" name="Graphic 4" descr="Puzzle pieces">
            <a:extLst>
              <a:ext uri="{FF2B5EF4-FFF2-40B4-BE49-F238E27FC236}">
                <a16:creationId xmlns:a16="http://schemas.microsoft.com/office/drawing/2014/main" id="{2F199D07-9E74-4731-BF9D-45ECC607194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0520000">
            <a:off x="127212" y="1306758"/>
            <a:ext cx="3477343" cy="3477343"/>
          </a:xfrm>
          <a:prstGeom prst="rect">
            <a:avLst/>
          </a:prstGeom>
        </p:spPr>
      </p:pic>
      <p:sp>
        <p:nvSpPr>
          <p:cNvPr id="3" name="Content Placeholder 2"/>
          <p:cNvSpPr>
            <a:spLocks noGrp="1"/>
          </p:cNvSpPr>
          <p:nvPr>
            <p:ph sz="quarter" idx="4"/>
          </p:nvPr>
        </p:nvSpPr>
        <p:spPr>
          <a:xfrm>
            <a:off x="3259049" y="1644096"/>
            <a:ext cx="5887826" cy="4939266"/>
          </a:xfrm>
        </p:spPr>
        <p:txBody>
          <a:bodyPr vert="horz" lIns="91440" tIns="45720" rIns="91440" bIns="45720" rtlCol="0" anchor="t">
            <a:normAutofit/>
          </a:bodyPr>
          <a:lstStyle/>
          <a:p>
            <a:pPr>
              <a:lnSpc>
                <a:spcPct val="90000"/>
              </a:lnSpc>
              <a:spcBef>
                <a:spcPts val="0"/>
              </a:spcBef>
              <a:spcAft>
                <a:spcPts val="700"/>
              </a:spcAft>
            </a:pPr>
            <a:r>
              <a:rPr lang="en-US" sz="2000"/>
              <a:t>Census counts are used to:</a:t>
            </a:r>
            <a:endParaRPr lang="en-US" sz="2000">
              <a:cs typeface="Calibri"/>
            </a:endParaRPr>
          </a:p>
          <a:p>
            <a:pPr lvl="1">
              <a:lnSpc>
                <a:spcPct val="90000"/>
              </a:lnSpc>
              <a:spcBef>
                <a:spcPts val="0"/>
              </a:spcBef>
              <a:spcAft>
                <a:spcPts val="700"/>
              </a:spcAft>
            </a:pPr>
            <a:r>
              <a:rPr lang="en-US" sz="1700">
                <a:solidFill>
                  <a:schemeClr val="tx2">
                    <a:lumMod val="75000"/>
                  </a:schemeClr>
                </a:solidFill>
              </a:rPr>
              <a:t>Assign seats in Congress to each state</a:t>
            </a:r>
            <a:endParaRPr lang="en-US" sz="1700">
              <a:solidFill>
                <a:schemeClr val="tx2">
                  <a:lumMod val="75000"/>
                </a:schemeClr>
              </a:solidFill>
              <a:cs typeface="Calibri"/>
            </a:endParaRPr>
          </a:p>
          <a:p>
            <a:pPr lvl="1">
              <a:lnSpc>
                <a:spcPct val="90000"/>
              </a:lnSpc>
              <a:spcBef>
                <a:spcPts val="0"/>
              </a:spcBef>
              <a:spcAft>
                <a:spcPts val="700"/>
              </a:spcAft>
            </a:pPr>
            <a:r>
              <a:rPr lang="en-US" sz="1700">
                <a:solidFill>
                  <a:schemeClr val="tx2">
                    <a:lumMod val="75000"/>
                  </a:schemeClr>
                </a:solidFill>
              </a:rPr>
              <a:t>The more people are counted, the more seats are awarded</a:t>
            </a:r>
            <a:endParaRPr lang="en-US" sz="1700">
              <a:solidFill>
                <a:schemeClr val="tx2">
                  <a:lumMod val="75000"/>
                </a:schemeClr>
              </a:solidFill>
              <a:cs typeface="Calibri"/>
            </a:endParaRPr>
          </a:p>
          <a:p>
            <a:pPr>
              <a:lnSpc>
                <a:spcPct val="90000"/>
              </a:lnSpc>
              <a:spcBef>
                <a:spcPts val="1000"/>
              </a:spcBef>
              <a:spcAft>
                <a:spcPts val="700"/>
              </a:spcAft>
            </a:pPr>
            <a:r>
              <a:rPr lang="en-US" sz="2000"/>
              <a:t>The </a:t>
            </a:r>
            <a:r>
              <a:rPr lang="en-US" sz="2000">
                <a:hlinkClick r:id="rId5">
                  <a:extLst>
                    <a:ext uri="{A12FA001-AC4F-418D-AE19-62706E023703}">
                      <ahyp:hlinkClr xmlns:ahyp="http://schemas.microsoft.com/office/drawing/2018/hyperlinkcolor" val="tx"/>
                    </a:ext>
                  </a:extLst>
                </a:hlinkClick>
              </a:rPr>
              <a:t>Census Timeline</a:t>
            </a:r>
            <a:r>
              <a:rPr lang="en-US" sz="2000"/>
              <a:t> has changed </a:t>
            </a:r>
            <a:endParaRPr lang="en-US" sz="2000">
              <a:cs typeface="Calibri"/>
            </a:endParaRPr>
          </a:p>
          <a:p>
            <a:pPr lvl="1">
              <a:lnSpc>
                <a:spcPct val="90000"/>
              </a:lnSpc>
              <a:spcBef>
                <a:spcPts val="0"/>
              </a:spcBef>
              <a:spcAft>
                <a:spcPts val="700"/>
              </a:spcAft>
            </a:pPr>
            <a:r>
              <a:rPr lang="en-US" sz="1700">
                <a:solidFill>
                  <a:schemeClr val="tx2">
                    <a:lumMod val="75000"/>
                  </a:schemeClr>
                </a:solidFill>
              </a:rPr>
              <a:t>Apportionment counts 4/30/21</a:t>
            </a:r>
            <a:endParaRPr lang="en-US" sz="1700">
              <a:solidFill>
                <a:schemeClr val="tx2">
                  <a:lumMod val="75000"/>
                </a:schemeClr>
              </a:solidFill>
              <a:cs typeface="Calibri"/>
            </a:endParaRPr>
          </a:p>
          <a:p>
            <a:pPr lvl="1">
              <a:lnSpc>
                <a:spcPct val="90000"/>
              </a:lnSpc>
              <a:spcBef>
                <a:spcPts val="0"/>
              </a:spcBef>
              <a:spcAft>
                <a:spcPts val="700"/>
              </a:spcAft>
            </a:pPr>
            <a:r>
              <a:rPr lang="en-US" sz="1700">
                <a:solidFill>
                  <a:schemeClr val="tx2">
                    <a:lumMod val="75000"/>
                  </a:schemeClr>
                </a:solidFill>
              </a:rPr>
              <a:t>Redistricting counts  7/31/21</a:t>
            </a:r>
            <a:endParaRPr lang="en-US" sz="1700">
              <a:solidFill>
                <a:schemeClr val="tx2">
                  <a:lumMod val="75000"/>
                </a:schemeClr>
              </a:solidFill>
              <a:cs typeface="Calibri"/>
            </a:endParaRPr>
          </a:p>
          <a:p>
            <a:pPr>
              <a:lnSpc>
                <a:spcPct val="90000"/>
              </a:lnSpc>
              <a:spcBef>
                <a:spcPts val="1000"/>
              </a:spcBef>
              <a:spcAft>
                <a:spcPts val="700"/>
              </a:spcAft>
            </a:pPr>
            <a:r>
              <a:rPr lang="en-US" sz="2000"/>
              <a:t>Redistricting is state by state</a:t>
            </a:r>
            <a:endParaRPr lang="en-US" sz="2000">
              <a:cs typeface="Calibri"/>
            </a:endParaRPr>
          </a:p>
          <a:p>
            <a:pPr lvl="1">
              <a:lnSpc>
                <a:spcPct val="90000"/>
              </a:lnSpc>
              <a:spcBef>
                <a:spcPts val="0"/>
              </a:spcBef>
              <a:spcAft>
                <a:spcPts val="700"/>
              </a:spcAft>
            </a:pPr>
            <a:r>
              <a:rPr lang="en-US" sz="1700">
                <a:solidFill>
                  <a:schemeClr val="tx2">
                    <a:lumMod val="75000"/>
                  </a:schemeClr>
                </a:solidFill>
              </a:rPr>
              <a:t>2021: NJ, VA, CA</a:t>
            </a:r>
            <a:endParaRPr lang="en-US" sz="1700">
              <a:solidFill>
                <a:schemeClr val="tx2">
                  <a:lumMod val="75000"/>
                </a:schemeClr>
              </a:solidFill>
              <a:cs typeface="Calibri"/>
            </a:endParaRPr>
          </a:p>
          <a:p>
            <a:pPr lvl="1">
              <a:lnSpc>
                <a:spcPct val="90000"/>
              </a:lnSpc>
              <a:spcBef>
                <a:spcPts val="0"/>
              </a:spcBef>
              <a:spcAft>
                <a:spcPts val="700"/>
              </a:spcAft>
            </a:pPr>
            <a:r>
              <a:rPr lang="en-US" sz="1700">
                <a:solidFill>
                  <a:schemeClr val="tx2">
                    <a:lumMod val="75000"/>
                  </a:schemeClr>
                </a:solidFill>
              </a:rPr>
              <a:t>In some states, </a:t>
            </a:r>
            <a:r>
              <a:rPr lang="en-US" sz="1700" i="1">
                <a:solidFill>
                  <a:srgbClr val="CD0458"/>
                </a:solidFill>
                <a:hlinkClick r:id="rId6"/>
              </a:rPr>
              <a:t>constituents can have a say!</a:t>
            </a:r>
            <a:endParaRPr lang="en-US" sz="1700" i="1">
              <a:solidFill>
                <a:srgbClr val="CD0458"/>
              </a:solidFill>
              <a:cs typeface="Calibri"/>
            </a:endParaRPr>
          </a:p>
        </p:txBody>
      </p:sp>
    </p:spTree>
    <p:extLst>
      <p:ext uri="{BB962C8B-B14F-4D97-AF65-F5344CB8AC3E}">
        <p14:creationId xmlns:p14="http://schemas.microsoft.com/office/powerpoint/2010/main" val="1520302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68"/>
            <a:ext cx="8229600" cy="1143000"/>
          </a:xfrm>
        </p:spPr>
        <p:txBody>
          <a:bodyPr anchor="ctr">
            <a:normAutofit/>
          </a:bodyPr>
          <a:lstStyle/>
          <a:p>
            <a:r>
              <a:rPr lang="en-US"/>
              <a:t>Redistricting: 2021</a:t>
            </a:r>
          </a:p>
        </p:txBody>
      </p:sp>
      <p:pic>
        <p:nvPicPr>
          <p:cNvPr id="5" name="Picture 5" descr="A screenshot of a social media post&#10;&#10;Description generated with very high confidence">
            <a:extLst>
              <a:ext uri="{FF2B5EF4-FFF2-40B4-BE49-F238E27FC236}">
                <a16:creationId xmlns:a16="http://schemas.microsoft.com/office/drawing/2014/main" id="{3B83E156-EB91-475E-8107-B6453726CD97}"/>
              </a:ext>
            </a:extLst>
          </p:cNvPr>
          <p:cNvPicPr>
            <a:picLocks noChangeAspect="1"/>
          </p:cNvPicPr>
          <p:nvPr/>
        </p:nvPicPr>
        <p:blipFill>
          <a:blip r:embed="rId3"/>
          <a:stretch>
            <a:fillRect/>
          </a:stretch>
        </p:blipFill>
        <p:spPr>
          <a:xfrm>
            <a:off x="454325" y="1154048"/>
            <a:ext cx="8149086" cy="4751186"/>
          </a:xfrm>
          <a:prstGeom prst="rect">
            <a:avLst/>
          </a:prstGeom>
        </p:spPr>
      </p:pic>
      <p:sp>
        <p:nvSpPr>
          <p:cNvPr id="8" name="TextBox 7">
            <a:extLst>
              <a:ext uri="{FF2B5EF4-FFF2-40B4-BE49-F238E27FC236}">
                <a16:creationId xmlns:a16="http://schemas.microsoft.com/office/drawing/2014/main" id="{3EE50452-2900-486E-8571-8BBAB9D56E9E}"/>
              </a:ext>
            </a:extLst>
          </p:cNvPr>
          <p:cNvSpPr txBox="1"/>
          <p:nvPr/>
        </p:nvSpPr>
        <p:spPr>
          <a:xfrm>
            <a:off x="727494" y="6133381"/>
            <a:ext cx="656757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hlinkClick r:id="rId4"/>
              </a:rPr>
              <a:t>https://www.brennancenter.org/our-work/research-reports/how-changes-2020-census-timeline-will-impact-redistricting</a:t>
            </a:r>
            <a:endParaRPr lang="en-US"/>
          </a:p>
        </p:txBody>
      </p:sp>
    </p:spTree>
    <p:extLst>
      <p:ext uri="{BB962C8B-B14F-4D97-AF65-F5344CB8AC3E}">
        <p14:creationId xmlns:p14="http://schemas.microsoft.com/office/powerpoint/2010/main" val="12209532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7730A-F0CF-4D7A-84EF-DD2CD130AC2D}"/>
              </a:ext>
            </a:extLst>
          </p:cNvPr>
          <p:cNvSpPr>
            <a:spLocks noGrp="1"/>
          </p:cNvSpPr>
          <p:nvPr>
            <p:ph type="title"/>
          </p:nvPr>
        </p:nvSpPr>
        <p:spPr>
          <a:xfrm>
            <a:off x="457200" y="158097"/>
            <a:ext cx="8229600" cy="1143000"/>
          </a:xfrm>
        </p:spPr>
        <p:txBody>
          <a:bodyPr vert="horz" lIns="91440" tIns="45720" rIns="91440" bIns="45720" rtlCol="0" anchor="ctr">
            <a:normAutofit/>
          </a:bodyPr>
          <a:lstStyle/>
          <a:p>
            <a:r>
              <a:rPr lang="en-US" b="1" i="0" kern="1200" baseline="0">
                <a:latin typeface="+mj-lt"/>
                <a:ea typeface="+mj-ea"/>
                <a:cs typeface="+mj-cs"/>
              </a:rPr>
              <a:t>The Agency Ask for Census</a:t>
            </a:r>
          </a:p>
        </p:txBody>
      </p:sp>
      <p:sp>
        <p:nvSpPr>
          <p:cNvPr id="12" name="Text Placeholder 2">
            <a:extLst>
              <a:ext uri="{FF2B5EF4-FFF2-40B4-BE49-F238E27FC236}">
                <a16:creationId xmlns:a16="http://schemas.microsoft.com/office/drawing/2014/main" id="{EA694430-96AC-45AA-A451-1E552733A510}"/>
              </a:ext>
            </a:extLst>
          </p:cNvPr>
          <p:cNvSpPr>
            <a:spLocks noGrp="1"/>
          </p:cNvSpPr>
          <p:nvPr>
            <p:ph type="body" idx="1"/>
          </p:nvPr>
        </p:nvSpPr>
        <p:spPr>
          <a:xfrm>
            <a:off x="0" y="2162643"/>
            <a:ext cx="2892706" cy="397716"/>
          </a:xfrm>
        </p:spPr>
        <p:txBody>
          <a:bodyPr>
            <a:normAutofit fontScale="92500" lnSpcReduction="10000"/>
          </a:bodyPr>
          <a:lstStyle/>
          <a:p>
            <a:pPr algn="ctr"/>
            <a:r>
              <a:rPr lang="en-US">
                <a:cs typeface="Calibri"/>
              </a:rPr>
              <a:t>What You Can Do</a:t>
            </a:r>
          </a:p>
        </p:txBody>
      </p:sp>
      <p:sp>
        <p:nvSpPr>
          <p:cNvPr id="6" name="Content Placeholder 2">
            <a:extLst>
              <a:ext uri="{FF2B5EF4-FFF2-40B4-BE49-F238E27FC236}">
                <a16:creationId xmlns:a16="http://schemas.microsoft.com/office/drawing/2014/main" id="{D1E59B4D-97E4-4AE8-A00F-DDF239950541}"/>
              </a:ext>
            </a:extLst>
          </p:cNvPr>
          <p:cNvSpPr txBox="1">
            <a:spLocks/>
          </p:cNvSpPr>
          <p:nvPr/>
        </p:nvSpPr>
        <p:spPr>
          <a:xfrm>
            <a:off x="3039036" y="3707840"/>
            <a:ext cx="5931740" cy="1369454"/>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baseline="0">
                <a:solidFill>
                  <a:schemeClr val="tx2">
                    <a:lumMod val="7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baseline="0">
                <a:solidFill>
                  <a:schemeClr val="accent1">
                    <a:lumMod val="7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baseline="0">
                <a:solidFill>
                  <a:schemeClr val="tx2">
                    <a:lumMod val="60000"/>
                    <a:lumOff val="40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buFont typeface="Arial" pitchFamily="34" charset="0"/>
              <a:buChar char="•"/>
            </a:pPr>
            <a:endParaRPr lang="en-US" sz="1200">
              <a:cs typeface="Calibri"/>
            </a:endParaRPr>
          </a:p>
        </p:txBody>
      </p:sp>
      <p:sp>
        <p:nvSpPr>
          <p:cNvPr id="4" name="TextBox 3">
            <a:extLst>
              <a:ext uri="{FF2B5EF4-FFF2-40B4-BE49-F238E27FC236}">
                <a16:creationId xmlns:a16="http://schemas.microsoft.com/office/drawing/2014/main" id="{6E55DDF1-4281-40AA-A748-840B263E8F36}"/>
              </a:ext>
            </a:extLst>
          </p:cNvPr>
          <p:cNvSpPr txBox="1"/>
          <p:nvPr/>
        </p:nvSpPr>
        <p:spPr>
          <a:xfrm>
            <a:off x="933637" y="3623889"/>
            <a:ext cx="6040906" cy="69355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algn="ctr">
              <a:lnSpc>
                <a:spcPct val="90000"/>
              </a:lnSpc>
              <a:spcBef>
                <a:spcPct val="20000"/>
              </a:spcBef>
            </a:pPr>
            <a:r>
              <a:rPr lang="en-US" sz="2000" b="1" kern="1200" baseline="0">
                <a:solidFill>
                  <a:schemeClr val="tx2">
                    <a:lumMod val="75000"/>
                  </a:schemeClr>
                </a:solidFill>
                <a:latin typeface="+mn-lt"/>
                <a:ea typeface="+mn-ea"/>
                <a:cs typeface="+mn-cs"/>
              </a:rPr>
              <a:t>Our goal is to make it easy for agencies to talk about the Census </a:t>
            </a:r>
            <a:r>
              <a:rPr lang="en-US" sz="2000" b="1" i="1" kern="1200" baseline="0">
                <a:solidFill>
                  <a:srgbClr val="CD0458"/>
                </a:solidFill>
                <a:latin typeface="+mn-lt"/>
                <a:ea typeface="+mn-ea"/>
                <a:cs typeface="+mn-cs"/>
              </a:rPr>
              <a:t>along with other work</a:t>
            </a:r>
            <a:endParaRPr lang="en-US" sz="2000" b="1" kern="1200" baseline="0">
              <a:solidFill>
                <a:srgbClr val="CD0458"/>
              </a:solidFill>
              <a:latin typeface="+mn-lt"/>
              <a:cs typeface="Calibri"/>
            </a:endParaRPr>
          </a:p>
        </p:txBody>
      </p:sp>
      <p:graphicFrame>
        <p:nvGraphicFramePr>
          <p:cNvPr id="8" name="Content Placeholder 2">
            <a:extLst>
              <a:ext uri="{FF2B5EF4-FFF2-40B4-BE49-F238E27FC236}">
                <a16:creationId xmlns:a16="http://schemas.microsoft.com/office/drawing/2014/main" id="{FA5A7625-D8A8-44DC-8293-458CC7E61D96}"/>
              </a:ext>
            </a:extLst>
          </p:cNvPr>
          <p:cNvGraphicFramePr>
            <a:graphicFrameLocks noGrp="1"/>
          </p:cNvGraphicFramePr>
          <p:nvPr>
            <p:ph sz="quarter" idx="4"/>
            <p:extLst>
              <p:ext uri="{D42A27DB-BD31-4B8C-83A1-F6EECF244321}">
                <p14:modId xmlns:p14="http://schemas.microsoft.com/office/powerpoint/2010/main" val="1701375057"/>
              </p:ext>
            </p:extLst>
          </p:nvPr>
        </p:nvGraphicFramePr>
        <p:xfrm>
          <a:off x="2197324" y="632438"/>
          <a:ext cx="6784465" cy="37557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13" name="TextBox 512">
            <a:extLst>
              <a:ext uri="{FF2B5EF4-FFF2-40B4-BE49-F238E27FC236}">
                <a16:creationId xmlns:a16="http://schemas.microsoft.com/office/drawing/2014/main" id="{91C75520-C054-4E25-B911-6F50A0A65BC1}"/>
              </a:ext>
            </a:extLst>
          </p:cNvPr>
          <p:cNvSpPr txBox="1"/>
          <p:nvPr/>
        </p:nvSpPr>
        <p:spPr>
          <a:xfrm>
            <a:off x="519953" y="4536142"/>
            <a:ext cx="4446494"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a:solidFill>
                  <a:srgbClr val="CD0458"/>
                </a:solidFill>
                <a:cs typeface="Calibri"/>
              </a:rPr>
              <a:t>Here are some ideas:</a:t>
            </a:r>
          </a:p>
          <a:p>
            <a:pPr>
              <a:buChar char="•"/>
            </a:pPr>
            <a:r>
              <a:rPr lang="en-US" sz="1200">
                <a:solidFill>
                  <a:srgbClr val="17375E"/>
                </a:solidFill>
                <a:cs typeface="Arial"/>
              </a:rPr>
              <a:t> Drop a </a:t>
            </a:r>
            <a:r>
              <a:rPr lang="en-US" sz="1200" u="sng">
                <a:solidFill>
                  <a:srgbClr val="0000FF"/>
                </a:solidFill>
                <a:cs typeface="Arial"/>
                <a:hlinkClick r:id="rId7"/>
              </a:rPr>
              <a:t>postcard</a:t>
            </a:r>
            <a:r>
              <a:rPr lang="en-US" sz="1200">
                <a:solidFill>
                  <a:srgbClr val="17375E"/>
                </a:solidFill>
                <a:cs typeface="Arial"/>
              </a:rPr>
              <a:t> into children’s backpacks to take home</a:t>
            </a:r>
            <a:r>
              <a:rPr lang="en-US" sz="1200">
                <a:cs typeface="Arial"/>
              </a:rPr>
              <a:t>​</a:t>
            </a:r>
            <a:endParaRPr lang="en-US"/>
          </a:p>
          <a:p>
            <a:pPr>
              <a:buChar char="•"/>
            </a:pPr>
            <a:r>
              <a:rPr lang="en-US" sz="1200">
                <a:solidFill>
                  <a:srgbClr val="17375E"/>
                </a:solidFill>
                <a:cs typeface="Arial"/>
              </a:rPr>
              <a:t> Have transportation drivers pass out a </a:t>
            </a:r>
            <a:r>
              <a:rPr lang="en-US" sz="1200" u="sng">
                <a:solidFill>
                  <a:srgbClr val="0000FF"/>
                </a:solidFill>
                <a:cs typeface="Arial"/>
                <a:hlinkClick r:id="rId8"/>
              </a:rPr>
              <a:t>Rural Census Postcard</a:t>
            </a:r>
            <a:r>
              <a:rPr lang="en-US" sz="1200">
                <a:cs typeface="Arial"/>
              </a:rPr>
              <a:t>​</a:t>
            </a:r>
          </a:p>
          <a:p>
            <a:pPr>
              <a:buChar char="•"/>
            </a:pPr>
            <a:r>
              <a:rPr lang="en-US" sz="1200">
                <a:solidFill>
                  <a:srgbClr val="17375E"/>
                </a:solidFill>
                <a:cs typeface="Arial"/>
              </a:rPr>
              <a:t> Run a </a:t>
            </a:r>
            <a:r>
              <a:rPr lang="en-US" sz="1200" u="sng">
                <a:solidFill>
                  <a:srgbClr val="0000FF"/>
                </a:solidFill>
                <a:cs typeface="Arial"/>
                <a:hlinkClick r:id="rId9"/>
              </a:rPr>
              <a:t>Census PSA Video</a:t>
            </a:r>
            <a:r>
              <a:rPr lang="en-US" sz="1200">
                <a:solidFill>
                  <a:srgbClr val="17375E"/>
                </a:solidFill>
                <a:cs typeface="Arial"/>
              </a:rPr>
              <a:t> on the lobby CCTV</a:t>
            </a:r>
            <a:r>
              <a:rPr lang="en-US" sz="1200">
                <a:cs typeface="Arial"/>
              </a:rPr>
              <a:t>​</a:t>
            </a:r>
          </a:p>
          <a:p>
            <a:pPr>
              <a:buChar char="•"/>
            </a:pPr>
            <a:r>
              <a:rPr lang="en-US" sz="1200">
                <a:solidFill>
                  <a:srgbClr val="17375E"/>
                </a:solidFill>
                <a:cs typeface="Arial"/>
              </a:rPr>
              <a:t> Have a copy of </a:t>
            </a:r>
            <a:r>
              <a:rPr lang="en-US" sz="1200" u="sng">
                <a:solidFill>
                  <a:srgbClr val="0000FF"/>
                </a:solidFill>
                <a:cs typeface="Arial"/>
                <a:hlinkClick r:id="rId10"/>
              </a:rPr>
              <a:t>Census FAQs</a:t>
            </a:r>
            <a:r>
              <a:rPr lang="en-US" sz="1200">
                <a:solidFill>
                  <a:srgbClr val="17375E"/>
                </a:solidFill>
                <a:cs typeface="Arial"/>
              </a:rPr>
              <a:t> at each employee’s desk</a:t>
            </a:r>
            <a:r>
              <a:rPr lang="en-US" sz="1200">
                <a:cs typeface="Arial"/>
              </a:rPr>
              <a:t>​</a:t>
            </a:r>
          </a:p>
          <a:p>
            <a:pPr>
              <a:buChar char="•"/>
            </a:pPr>
            <a:r>
              <a:rPr lang="en-US" sz="1200">
                <a:solidFill>
                  <a:srgbClr val="17375E"/>
                </a:solidFill>
                <a:cs typeface="Arial"/>
              </a:rPr>
              <a:t> Let children do a </a:t>
            </a:r>
            <a:r>
              <a:rPr lang="en-US" sz="1200" u="sng">
                <a:solidFill>
                  <a:srgbClr val="0000FF"/>
                </a:solidFill>
                <a:cs typeface="Arial"/>
                <a:hlinkClick r:id="rId11"/>
              </a:rPr>
              <a:t>Census coloring page</a:t>
            </a:r>
            <a:r>
              <a:rPr lang="en-US" sz="1200">
                <a:solidFill>
                  <a:srgbClr val="17375E"/>
                </a:solidFill>
                <a:cs typeface="Arial"/>
              </a:rPr>
              <a:t> and take it home</a:t>
            </a:r>
            <a:r>
              <a:rPr lang="en-US" sz="1200">
                <a:cs typeface="Arial"/>
              </a:rPr>
              <a:t>​</a:t>
            </a:r>
          </a:p>
          <a:p>
            <a:endParaRPr lang="en-US" sz="1200"/>
          </a:p>
        </p:txBody>
      </p:sp>
      <p:sp>
        <p:nvSpPr>
          <p:cNvPr id="514" name="TextBox 513">
            <a:extLst>
              <a:ext uri="{FF2B5EF4-FFF2-40B4-BE49-F238E27FC236}">
                <a16:creationId xmlns:a16="http://schemas.microsoft.com/office/drawing/2014/main" id="{64C40AF1-6069-4AC1-8C92-1BF4B9CF3C81}"/>
              </a:ext>
            </a:extLst>
          </p:cNvPr>
          <p:cNvSpPr txBox="1"/>
          <p:nvPr/>
        </p:nvSpPr>
        <p:spPr>
          <a:xfrm>
            <a:off x="4643719" y="4751294"/>
            <a:ext cx="4114798"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Char char="•"/>
            </a:pPr>
            <a:r>
              <a:rPr lang="en-US" sz="1200">
                <a:solidFill>
                  <a:srgbClr val="17375E"/>
                </a:solidFill>
                <a:cs typeface="Arial"/>
              </a:rPr>
              <a:t> Put up a </a:t>
            </a:r>
            <a:r>
              <a:rPr lang="en-US" sz="1200" u="sng">
                <a:solidFill>
                  <a:srgbClr val="0000FF"/>
                </a:solidFill>
                <a:cs typeface="Arial"/>
                <a:hlinkClick r:id="rId12"/>
              </a:rPr>
              <a:t>Census Poster</a:t>
            </a:r>
            <a:r>
              <a:rPr lang="en-US" sz="1200">
                <a:solidFill>
                  <a:srgbClr val="17375E"/>
                </a:solidFill>
                <a:cs typeface="Arial"/>
              </a:rPr>
              <a:t> in the lobby</a:t>
            </a:r>
            <a:r>
              <a:rPr lang="en-US" sz="1200">
                <a:cs typeface="Arial"/>
              </a:rPr>
              <a:t>​</a:t>
            </a:r>
          </a:p>
          <a:p>
            <a:pPr>
              <a:buChar char="•"/>
            </a:pPr>
            <a:r>
              <a:rPr lang="en-US" sz="1200">
                <a:solidFill>
                  <a:srgbClr val="17375E"/>
                </a:solidFill>
                <a:cs typeface="Arial"/>
              </a:rPr>
              <a:t> Have employees wear a </a:t>
            </a:r>
            <a:r>
              <a:rPr lang="en-US" sz="1200" u="sng">
                <a:solidFill>
                  <a:srgbClr val="0000FF"/>
                </a:solidFill>
                <a:cs typeface="Arial"/>
                <a:hlinkClick r:id="rId13"/>
              </a:rPr>
              <a:t>Census button</a:t>
            </a:r>
            <a:r>
              <a:rPr lang="en-US" sz="1200">
                <a:cs typeface="Arial"/>
              </a:rPr>
              <a:t>​</a:t>
            </a:r>
          </a:p>
          <a:p>
            <a:pPr>
              <a:buChar char="•"/>
            </a:pPr>
            <a:r>
              <a:rPr lang="en-US" sz="1200">
                <a:solidFill>
                  <a:srgbClr val="17375E"/>
                </a:solidFill>
                <a:cs typeface="Arial"/>
              </a:rPr>
              <a:t> Make a </a:t>
            </a:r>
            <a:r>
              <a:rPr lang="en-US" sz="1200" u="sng">
                <a:solidFill>
                  <a:srgbClr val="0000FF"/>
                </a:solidFill>
                <a:cs typeface="Arial"/>
                <a:hlinkClick r:id="rId14"/>
              </a:rPr>
              <a:t>social media post</a:t>
            </a:r>
            <a:r>
              <a:rPr lang="en-US" sz="1200">
                <a:cs typeface="Arial"/>
              </a:rPr>
              <a:t>​</a:t>
            </a:r>
          </a:p>
          <a:p>
            <a:pPr>
              <a:buChar char="•"/>
            </a:pPr>
            <a:r>
              <a:rPr lang="en-US" sz="1200">
                <a:solidFill>
                  <a:srgbClr val="17375E"/>
                </a:solidFill>
                <a:cs typeface="Arial"/>
              </a:rPr>
              <a:t> Place </a:t>
            </a:r>
            <a:r>
              <a:rPr lang="en-US" sz="1200" u="sng">
                <a:solidFill>
                  <a:srgbClr val="0000FF"/>
                </a:solidFill>
                <a:cs typeface="Arial"/>
                <a:hlinkClick r:id="rId15"/>
              </a:rPr>
              <a:t>Census Basics Handouts</a:t>
            </a:r>
            <a:r>
              <a:rPr lang="en-US" sz="1200">
                <a:solidFill>
                  <a:srgbClr val="17375E"/>
                </a:solidFill>
                <a:cs typeface="Arial"/>
              </a:rPr>
              <a:t> at the front desk</a:t>
            </a:r>
            <a:r>
              <a:rPr lang="en-US" sz="1200">
                <a:cs typeface="Arial"/>
              </a:rPr>
              <a:t>​</a:t>
            </a:r>
          </a:p>
          <a:p>
            <a:pPr>
              <a:buChar char="•"/>
            </a:pPr>
            <a:r>
              <a:rPr lang="en-US" sz="1200">
                <a:solidFill>
                  <a:srgbClr val="17375E"/>
                </a:solidFill>
                <a:cs typeface="Arial"/>
              </a:rPr>
              <a:t> Have a phone or computer available for customers to take the Census while they wait</a:t>
            </a:r>
            <a:r>
              <a:rPr lang="en-US" sz="1200">
                <a:cs typeface="Arial"/>
              </a:rPr>
              <a:t>​</a:t>
            </a:r>
          </a:p>
          <a:p>
            <a:endParaRPr lang="en-US" sz="1200"/>
          </a:p>
        </p:txBody>
      </p:sp>
    </p:spTree>
    <p:extLst>
      <p:ext uri="{BB962C8B-B14F-4D97-AF65-F5344CB8AC3E}">
        <p14:creationId xmlns:p14="http://schemas.microsoft.com/office/powerpoint/2010/main" val="19309209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03238"/>
            <a:ext cx="8839200" cy="792162"/>
          </a:xfrm>
        </p:spPr>
        <p:txBody>
          <a:bodyPr>
            <a:normAutofit fontScale="90000"/>
          </a:bodyPr>
          <a:lstStyle/>
          <a:p>
            <a:r>
              <a:rPr lang="en-US"/>
              <a:t>Community Action Counts </a:t>
            </a:r>
            <a:br>
              <a:rPr lang="en-US"/>
            </a:br>
            <a:endParaRPr lang="en-US"/>
          </a:p>
        </p:txBody>
      </p:sp>
      <p:pic>
        <p:nvPicPr>
          <p:cNvPr id="4" name="Picture 3"/>
          <p:cNvPicPr>
            <a:picLocks noChangeAspect="1"/>
          </p:cNvPicPr>
          <p:nvPr/>
        </p:nvPicPr>
        <p:blipFill>
          <a:blip r:embed="rId2"/>
          <a:stretch>
            <a:fillRect/>
          </a:stretch>
        </p:blipFill>
        <p:spPr>
          <a:xfrm>
            <a:off x="729343" y="1295400"/>
            <a:ext cx="7883243" cy="3415506"/>
          </a:xfrm>
          <a:prstGeom prst="rect">
            <a:avLst/>
          </a:prstGeom>
        </p:spPr>
      </p:pic>
      <p:sp>
        <p:nvSpPr>
          <p:cNvPr id="3" name="Rectangle 2"/>
          <p:cNvSpPr/>
          <p:nvPr/>
        </p:nvSpPr>
        <p:spPr>
          <a:xfrm>
            <a:off x="0" y="5100935"/>
            <a:ext cx="9144000" cy="523220"/>
          </a:xfrm>
          <a:prstGeom prst="rect">
            <a:avLst/>
          </a:prstGeom>
        </p:spPr>
        <p:txBody>
          <a:bodyPr wrap="square">
            <a:spAutoFit/>
          </a:bodyPr>
          <a:lstStyle/>
          <a:p>
            <a:pPr algn="ctr"/>
            <a:r>
              <a:rPr lang="en-US" sz="2800" b="1">
                <a:hlinkClick r:id="rId3"/>
              </a:rPr>
              <a:t>www.CommunityActionPartnership.com/Census-2020</a:t>
            </a:r>
            <a:endParaRPr lang="en-US" sz="2800" b="1"/>
          </a:p>
        </p:txBody>
      </p:sp>
    </p:spTree>
    <p:extLst>
      <p:ext uri="{BB962C8B-B14F-4D97-AF65-F5344CB8AC3E}">
        <p14:creationId xmlns:p14="http://schemas.microsoft.com/office/powerpoint/2010/main" val="7033479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Engage With Social Media</a:t>
            </a:r>
          </a:p>
        </p:txBody>
      </p:sp>
      <p:sp>
        <p:nvSpPr>
          <p:cNvPr id="3" name="Content Placeholder 2"/>
          <p:cNvSpPr>
            <a:spLocks noGrp="1"/>
          </p:cNvSpPr>
          <p:nvPr>
            <p:ph idx="1"/>
          </p:nvPr>
        </p:nvSpPr>
        <p:spPr>
          <a:xfrm>
            <a:off x="3429000" y="1787857"/>
            <a:ext cx="5715000" cy="3276601"/>
          </a:xfrm>
        </p:spPr>
        <p:txBody>
          <a:bodyPr>
            <a:normAutofit/>
          </a:bodyPr>
          <a:lstStyle/>
          <a:p>
            <a:pPr marL="182880" indent="-182880">
              <a:lnSpc>
                <a:spcPts val="2600"/>
              </a:lnSpc>
              <a:spcBef>
                <a:spcPts val="0"/>
              </a:spcBef>
              <a:spcAft>
                <a:spcPts val="3000"/>
              </a:spcAft>
            </a:pPr>
            <a:r>
              <a:rPr lang="en-US" sz="2700"/>
              <a:t>Follow us on Twitter and Instagram: @</a:t>
            </a:r>
            <a:r>
              <a:rPr lang="en-US" sz="2700" err="1"/>
              <a:t>CAPartnership</a:t>
            </a:r>
            <a:endParaRPr lang="en-US" sz="2700"/>
          </a:p>
          <a:p>
            <a:pPr marL="182880" indent="-182880">
              <a:lnSpc>
                <a:spcPts val="2600"/>
              </a:lnSpc>
              <a:spcBef>
                <a:spcPts val="0"/>
              </a:spcBef>
              <a:spcAft>
                <a:spcPts val="3000"/>
              </a:spcAft>
            </a:pPr>
            <a:r>
              <a:rPr lang="en-US" sz="2700"/>
              <a:t>Sign-up for our Civics newsletter for resources and trainings, and news</a:t>
            </a:r>
          </a:p>
          <a:p>
            <a:pPr marL="182880" indent="-182880">
              <a:lnSpc>
                <a:spcPts val="2600"/>
              </a:lnSpc>
              <a:spcBef>
                <a:spcPts val="0"/>
              </a:spcBef>
              <a:spcAft>
                <a:spcPts val="3000"/>
              </a:spcAft>
            </a:pPr>
            <a:r>
              <a:rPr lang="en-US" sz="2700"/>
              <a:t>Join our Facebook group to engage with CAA staff across the network</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1787857"/>
            <a:ext cx="3164006" cy="3164006"/>
          </a:xfrm>
          <a:prstGeom prst="rect">
            <a:avLst/>
          </a:prstGeom>
        </p:spPr>
      </p:pic>
    </p:spTree>
    <p:extLst>
      <p:ext uri="{BB962C8B-B14F-4D97-AF65-F5344CB8AC3E}">
        <p14:creationId xmlns:p14="http://schemas.microsoft.com/office/powerpoint/2010/main" val="9986096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0659" y="968189"/>
            <a:ext cx="4052048" cy="739589"/>
          </a:xfrm>
        </p:spPr>
        <p:txBody>
          <a:bodyPr>
            <a:normAutofit fontScale="90000"/>
          </a:bodyPr>
          <a:lstStyle/>
          <a:p>
            <a:r>
              <a:rPr lang="en-US">
                <a:solidFill>
                  <a:srgbClr val="002060"/>
                </a:solidFill>
                <a:cs typeface="Calibri"/>
              </a:rPr>
              <a:t>Webinar Series </a:t>
            </a:r>
            <a:br>
              <a:rPr lang="en-US">
                <a:cs typeface="Calibri"/>
              </a:rPr>
            </a:br>
            <a:r>
              <a:rPr lang="en-US">
                <a:solidFill>
                  <a:srgbClr val="002060"/>
                </a:solidFill>
                <a:cs typeface="Calibri"/>
              </a:rPr>
              <a:t>Schedule</a:t>
            </a:r>
            <a:endParaRPr lang="en-US"/>
          </a:p>
        </p:txBody>
      </p:sp>
      <p:sp>
        <p:nvSpPr>
          <p:cNvPr id="3" name="Content Placeholder 2"/>
          <p:cNvSpPr>
            <a:spLocks noGrp="1"/>
          </p:cNvSpPr>
          <p:nvPr>
            <p:ph idx="1"/>
          </p:nvPr>
        </p:nvSpPr>
        <p:spPr>
          <a:xfrm>
            <a:off x="482063" y="2393406"/>
            <a:ext cx="8180717" cy="3357284"/>
          </a:xfrm>
        </p:spPr>
        <p:txBody>
          <a:bodyPr vert="horz" lIns="91440" tIns="45720" rIns="91440" bIns="45720" rtlCol="0" anchor="t">
            <a:noAutofit/>
          </a:bodyPr>
          <a:lstStyle/>
          <a:p>
            <a:pPr>
              <a:buNone/>
            </a:pPr>
            <a:r>
              <a:rPr lang="en-US" sz="1800" b="1">
                <a:ea typeface="+mn-lt"/>
                <a:cs typeface="+mn-lt"/>
              </a:rPr>
              <a:t>Voter Registration &amp; Community Action </a:t>
            </a:r>
            <a:r>
              <a:rPr lang="en-US" sz="1800">
                <a:ea typeface="+mn-lt"/>
                <a:cs typeface="+mn-lt"/>
              </a:rPr>
              <a:t>- with CAPLAW &amp; Coalition on Human Needs </a:t>
            </a:r>
            <a:endParaRPr lang="en-US" sz="1800">
              <a:cs typeface="Calibri"/>
            </a:endParaRPr>
          </a:p>
          <a:p>
            <a:pPr>
              <a:buNone/>
            </a:pPr>
            <a:r>
              <a:rPr lang="en-US" sz="1800">
                <a:solidFill>
                  <a:srgbClr val="CD0458"/>
                </a:solidFill>
                <a:ea typeface="+mn-lt"/>
                <a:cs typeface="+mn-lt"/>
              </a:rPr>
              <a:t>July 16th</a:t>
            </a:r>
            <a:r>
              <a:rPr lang="en-US" sz="1800">
                <a:ea typeface="+mn-lt"/>
                <a:cs typeface="+mn-lt"/>
              </a:rPr>
              <a:t> | </a:t>
            </a:r>
            <a:r>
              <a:rPr lang="en-US" sz="1800" b="1">
                <a:ea typeface="+mn-lt"/>
                <a:cs typeface="+mn-lt"/>
                <a:hlinkClick r:id="rId2"/>
              </a:rPr>
              <a:t>Register</a:t>
            </a:r>
            <a:r>
              <a:rPr lang="en-US" sz="1800">
                <a:ea typeface="+mn-lt"/>
                <a:cs typeface="+mn-lt"/>
              </a:rPr>
              <a:t> </a:t>
            </a:r>
            <a:endParaRPr lang="en-US" sz="1800">
              <a:cs typeface="Calibri"/>
            </a:endParaRPr>
          </a:p>
          <a:p>
            <a:pPr>
              <a:buNone/>
            </a:pPr>
            <a:endParaRPr lang="en-US" sz="1800" b="1">
              <a:ea typeface="+mn-lt"/>
              <a:cs typeface="+mn-lt"/>
            </a:endParaRPr>
          </a:p>
          <a:p>
            <a:pPr>
              <a:buNone/>
            </a:pPr>
            <a:r>
              <a:rPr lang="en-US" sz="1800" b="1">
                <a:ea typeface="+mn-lt"/>
                <a:cs typeface="+mn-lt"/>
              </a:rPr>
              <a:t>Advocating for your Community: Effective Strategies for Public Policy Engagement</a:t>
            </a:r>
            <a:r>
              <a:rPr lang="en-US" sz="1800">
                <a:ea typeface="+mn-lt"/>
                <a:cs typeface="+mn-lt"/>
              </a:rPr>
              <a:t> </a:t>
            </a:r>
            <a:endParaRPr lang="en-US" sz="1800">
              <a:cs typeface="Calibri"/>
            </a:endParaRPr>
          </a:p>
          <a:p>
            <a:pPr>
              <a:buNone/>
            </a:pPr>
            <a:r>
              <a:rPr lang="en-US" sz="1800">
                <a:solidFill>
                  <a:srgbClr val="CD0458"/>
                </a:solidFill>
                <a:ea typeface="+mn-lt"/>
                <a:cs typeface="+mn-lt"/>
              </a:rPr>
              <a:t>August 13th </a:t>
            </a:r>
            <a:r>
              <a:rPr lang="en-US" sz="1800">
                <a:ea typeface="+mn-lt"/>
                <a:cs typeface="+mn-lt"/>
              </a:rPr>
              <a:t>| </a:t>
            </a:r>
            <a:r>
              <a:rPr lang="en-US" sz="1800" b="1">
                <a:ea typeface="+mn-lt"/>
                <a:cs typeface="+mn-lt"/>
                <a:hlinkClick r:id="rId3"/>
              </a:rPr>
              <a:t>Register</a:t>
            </a:r>
            <a:r>
              <a:rPr lang="en-US" sz="1800">
                <a:ea typeface="+mn-lt"/>
                <a:cs typeface="+mn-lt"/>
              </a:rPr>
              <a:t> </a:t>
            </a:r>
            <a:endParaRPr lang="en-US" sz="1800">
              <a:cs typeface="Calibri"/>
            </a:endParaRPr>
          </a:p>
          <a:p>
            <a:pPr>
              <a:buNone/>
            </a:pPr>
            <a:endParaRPr lang="en-US" sz="1800" b="1">
              <a:ea typeface="+mn-lt"/>
              <a:cs typeface="+mn-lt"/>
            </a:endParaRPr>
          </a:p>
          <a:p>
            <a:pPr>
              <a:buNone/>
            </a:pPr>
            <a:r>
              <a:rPr lang="en-US" sz="1800" b="1">
                <a:ea typeface="+mn-lt"/>
                <a:cs typeface="+mn-lt"/>
              </a:rPr>
              <a:t>Census &amp; Redistricting</a:t>
            </a:r>
            <a:r>
              <a:rPr lang="en-US" sz="1800">
                <a:ea typeface="+mn-lt"/>
                <a:cs typeface="+mn-lt"/>
              </a:rPr>
              <a:t> </a:t>
            </a:r>
            <a:endParaRPr lang="en-US" sz="1800">
              <a:cs typeface="Calibri"/>
            </a:endParaRPr>
          </a:p>
          <a:p>
            <a:pPr>
              <a:buNone/>
            </a:pPr>
            <a:r>
              <a:rPr lang="en-US" sz="1800">
                <a:solidFill>
                  <a:srgbClr val="CD0458"/>
                </a:solidFill>
                <a:ea typeface="+mn-lt"/>
                <a:cs typeface="+mn-lt"/>
              </a:rPr>
              <a:t>September 24th </a:t>
            </a:r>
            <a:r>
              <a:rPr lang="en-US" sz="1800">
                <a:ea typeface="+mn-lt"/>
                <a:cs typeface="+mn-lt"/>
              </a:rPr>
              <a:t>| </a:t>
            </a:r>
            <a:r>
              <a:rPr lang="en-US" sz="1800" b="1">
                <a:ea typeface="+mn-lt"/>
                <a:cs typeface="+mn-lt"/>
                <a:hlinkClick r:id="rId4"/>
              </a:rPr>
              <a:t>Register</a:t>
            </a:r>
            <a:r>
              <a:rPr lang="en-US" sz="1800">
                <a:ea typeface="+mn-lt"/>
                <a:cs typeface="+mn-lt"/>
              </a:rPr>
              <a:t> </a:t>
            </a:r>
          </a:p>
          <a:p>
            <a:pPr>
              <a:buNone/>
            </a:pPr>
            <a:endParaRPr lang="en-US" sz="1800" b="1">
              <a:ea typeface="+mn-lt"/>
              <a:cs typeface="+mn-lt"/>
            </a:endParaRPr>
          </a:p>
          <a:p>
            <a:pPr>
              <a:buNone/>
            </a:pPr>
            <a:r>
              <a:rPr lang="en-US" sz="1800" b="1">
                <a:ea typeface="+mn-lt"/>
                <a:cs typeface="+mn-lt"/>
              </a:rPr>
              <a:t>The Right to Vote: A Short History &amp; Issues for 2020</a:t>
            </a:r>
            <a:r>
              <a:rPr lang="en-US" sz="1800">
                <a:ea typeface="+mn-lt"/>
                <a:cs typeface="+mn-lt"/>
              </a:rPr>
              <a:t> </a:t>
            </a:r>
            <a:endParaRPr lang="en-US" sz="1800">
              <a:cs typeface="Calibri"/>
            </a:endParaRPr>
          </a:p>
          <a:p>
            <a:pPr>
              <a:buNone/>
            </a:pPr>
            <a:r>
              <a:rPr lang="en-US" sz="1800">
                <a:solidFill>
                  <a:srgbClr val="CD0458"/>
                </a:solidFill>
                <a:ea typeface="+mn-lt"/>
                <a:cs typeface="+mn-lt"/>
              </a:rPr>
              <a:t>October 22nd</a:t>
            </a:r>
            <a:r>
              <a:rPr lang="en-US" sz="1800">
                <a:ea typeface="+mn-lt"/>
                <a:cs typeface="+mn-lt"/>
              </a:rPr>
              <a:t> | </a:t>
            </a:r>
            <a:r>
              <a:rPr lang="en-US" sz="1800" b="1">
                <a:ea typeface="+mn-lt"/>
                <a:cs typeface="+mn-lt"/>
                <a:hlinkClick r:id="rId5"/>
              </a:rPr>
              <a:t>Register</a:t>
            </a:r>
            <a:endParaRPr lang="en-US" sz="1800">
              <a:cs typeface="Calibri"/>
            </a:endParaRPr>
          </a:p>
        </p:txBody>
      </p:sp>
      <p:pic>
        <p:nvPicPr>
          <p:cNvPr id="4" name="Picture 4" descr="A close up of a sign&#10;&#10;Description generated with very high confidence">
            <a:extLst>
              <a:ext uri="{FF2B5EF4-FFF2-40B4-BE49-F238E27FC236}">
                <a16:creationId xmlns:a16="http://schemas.microsoft.com/office/drawing/2014/main" id="{DBDE5BB4-7430-4FB1-88DD-9AF57BDF1134}"/>
              </a:ext>
            </a:extLst>
          </p:cNvPr>
          <p:cNvPicPr>
            <a:picLocks noChangeAspect="1"/>
          </p:cNvPicPr>
          <p:nvPr/>
        </p:nvPicPr>
        <p:blipFill>
          <a:blip r:embed="rId6"/>
          <a:stretch>
            <a:fillRect/>
          </a:stretch>
        </p:blipFill>
        <p:spPr>
          <a:xfrm>
            <a:off x="4876799" y="385483"/>
            <a:ext cx="3818964" cy="17929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675867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a:solidFill>
                  <a:srgbClr val="17375E"/>
                </a:solidFill>
              </a:rPr>
              <a:t>Civic Engagement Resources</a:t>
            </a:r>
            <a:endParaRPr lang="en-US" sz="4800"/>
          </a:p>
        </p:txBody>
      </p:sp>
      <p:sp>
        <p:nvSpPr>
          <p:cNvPr id="4" name="TextBox 3">
            <a:extLst>
              <a:ext uri="{FF2B5EF4-FFF2-40B4-BE49-F238E27FC236}">
                <a16:creationId xmlns:a16="http://schemas.microsoft.com/office/drawing/2014/main" id="{97B55234-64BF-4C3C-B17B-CCAB1BE5D5A1}"/>
              </a:ext>
            </a:extLst>
          </p:cNvPr>
          <p:cNvSpPr txBox="1"/>
          <p:nvPr/>
        </p:nvSpPr>
        <p:spPr>
          <a:xfrm>
            <a:off x="394448" y="1667436"/>
            <a:ext cx="4536141" cy="38779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b="1">
                <a:solidFill>
                  <a:srgbClr val="002060"/>
                </a:solidFill>
                <a:ea typeface="+mn-lt"/>
                <a:cs typeface="+mn-lt"/>
              </a:rPr>
              <a:t>Partnership Census Resources</a:t>
            </a:r>
            <a:r>
              <a:rPr lang="en-US">
                <a:ea typeface="+mn-lt"/>
                <a:cs typeface="+mn-lt"/>
              </a:rPr>
              <a:t> </a:t>
            </a:r>
            <a:r>
              <a:rPr lang="en-US">
                <a:ea typeface="+mn-lt"/>
                <a:cs typeface="+mn-lt"/>
                <a:hlinkClick r:id="rId3"/>
              </a:rPr>
              <a:t>Handouts, Flyers, Posters, Fact Sheets</a:t>
            </a:r>
            <a:r>
              <a:rPr lang="en-US">
                <a:ea typeface="+mn-lt"/>
                <a:cs typeface="+mn-lt"/>
              </a:rPr>
              <a:t> </a:t>
            </a:r>
            <a:endParaRPr lang="en-US">
              <a:cs typeface="Calibri"/>
            </a:endParaRPr>
          </a:p>
          <a:p>
            <a:pPr marL="285750" indent="-285750">
              <a:buFont typeface="Arial"/>
              <a:buChar char="•"/>
            </a:pPr>
            <a:r>
              <a:rPr lang="en-US" b="1">
                <a:solidFill>
                  <a:srgbClr val="002060"/>
                </a:solidFill>
                <a:ea typeface="+mn-lt"/>
                <a:cs typeface="+mn-lt"/>
              </a:rPr>
              <a:t>Partnership</a:t>
            </a:r>
            <a:r>
              <a:rPr lang="en-US">
                <a:ea typeface="+mn-lt"/>
                <a:cs typeface="+mn-lt"/>
              </a:rPr>
              <a:t> </a:t>
            </a:r>
            <a:r>
              <a:rPr lang="en-US" b="1">
                <a:ea typeface="+mn-lt"/>
                <a:cs typeface="+mn-lt"/>
                <a:hlinkClick r:id="rId4"/>
              </a:rPr>
              <a:t>Census Blog</a:t>
            </a:r>
            <a:r>
              <a:rPr lang="en-US">
                <a:ea typeface="+mn-lt"/>
                <a:cs typeface="+mn-lt"/>
              </a:rPr>
              <a:t>  </a:t>
            </a:r>
            <a:endParaRPr lang="en-US">
              <a:cs typeface="Calibri"/>
            </a:endParaRPr>
          </a:p>
          <a:p>
            <a:pPr marL="285750" indent="-285750">
              <a:buFont typeface="Arial"/>
              <a:buChar char="•"/>
            </a:pPr>
            <a:r>
              <a:rPr lang="en-US" b="1">
                <a:solidFill>
                  <a:srgbClr val="002060"/>
                </a:solidFill>
                <a:ea typeface="+mn-lt"/>
                <a:cs typeface="+mn-lt"/>
              </a:rPr>
              <a:t>Census Count 2020 Coalition</a:t>
            </a:r>
            <a:r>
              <a:rPr lang="en-US">
                <a:solidFill>
                  <a:srgbClr val="002060"/>
                </a:solidFill>
                <a:ea typeface="+mn-lt"/>
                <a:cs typeface="+mn-lt"/>
              </a:rPr>
              <a:t> Partners’</a:t>
            </a:r>
            <a:r>
              <a:rPr lang="en-US">
                <a:ea typeface="+mn-lt"/>
                <a:cs typeface="+mn-lt"/>
              </a:rPr>
              <a:t> </a:t>
            </a:r>
            <a:r>
              <a:rPr lang="en-US">
                <a:ea typeface="+mn-lt"/>
                <a:cs typeface="+mn-lt"/>
                <a:hlinkClick r:id="rId5"/>
              </a:rPr>
              <a:t>toolkits, fact sheets, and more!</a:t>
            </a:r>
            <a:r>
              <a:rPr lang="en-US">
                <a:ea typeface="+mn-lt"/>
                <a:cs typeface="+mn-lt"/>
              </a:rPr>
              <a:t>  </a:t>
            </a:r>
            <a:endParaRPr lang="en-US">
              <a:cs typeface="Calibri"/>
            </a:endParaRPr>
          </a:p>
          <a:p>
            <a:pPr marL="285750" indent="-285750">
              <a:buFont typeface="Arial"/>
              <a:buChar char="•"/>
            </a:pPr>
            <a:r>
              <a:rPr lang="en-US" b="1">
                <a:solidFill>
                  <a:srgbClr val="002060"/>
                </a:solidFill>
                <a:ea typeface="+mn-lt"/>
                <a:cs typeface="+mn-lt"/>
              </a:rPr>
              <a:t>Do's and Don'ts of Voter Registration</a:t>
            </a:r>
            <a:r>
              <a:rPr lang="en-US">
                <a:solidFill>
                  <a:srgbClr val="002060"/>
                </a:solidFill>
                <a:ea typeface="+mn-lt"/>
                <a:cs typeface="+mn-lt"/>
              </a:rPr>
              <a:t> -</a:t>
            </a:r>
            <a:r>
              <a:rPr lang="en-US">
                <a:ea typeface="+mn-lt"/>
                <a:cs typeface="+mn-lt"/>
              </a:rPr>
              <a:t> </a:t>
            </a:r>
            <a:r>
              <a:rPr lang="en-US">
                <a:ea typeface="+mn-lt"/>
                <a:cs typeface="+mn-lt"/>
                <a:hlinkClick r:id="rId6"/>
              </a:rPr>
              <a:t>CAPLAW Guidance</a:t>
            </a:r>
            <a:r>
              <a:rPr lang="en-US">
                <a:ea typeface="+mn-lt"/>
                <a:cs typeface="+mn-lt"/>
              </a:rPr>
              <a:t>  </a:t>
            </a:r>
            <a:endParaRPr lang="en-US">
              <a:cs typeface="Calibri"/>
            </a:endParaRPr>
          </a:p>
          <a:p>
            <a:pPr marL="285750" indent="-285750">
              <a:buFont typeface="Arial"/>
              <a:buChar char="•"/>
            </a:pPr>
            <a:r>
              <a:rPr lang="en-US" b="1">
                <a:solidFill>
                  <a:srgbClr val="002060"/>
                </a:solidFill>
                <a:ea typeface="+mn-lt"/>
                <a:cs typeface="+mn-lt"/>
              </a:rPr>
              <a:t>Updated Guidance on Voter Registration Activities</a:t>
            </a:r>
            <a:r>
              <a:rPr lang="en-US">
                <a:solidFill>
                  <a:srgbClr val="002060"/>
                </a:solidFill>
                <a:ea typeface="+mn-lt"/>
                <a:cs typeface="+mn-lt"/>
              </a:rPr>
              <a:t> </a:t>
            </a:r>
            <a:r>
              <a:rPr lang="en-US">
                <a:ea typeface="+mn-lt"/>
                <a:cs typeface="+mn-lt"/>
                <a:hlinkClick r:id="rId7"/>
              </a:rPr>
              <a:t>OCS IM #81 </a:t>
            </a:r>
            <a:r>
              <a:rPr lang="en-US">
                <a:ea typeface="+mn-lt"/>
                <a:cs typeface="+mn-lt"/>
              </a:rPr>
              <a:t>  </a:t>
            </a:r>
            <a:endParaRPr lang="en-US">
              <a:cs typeface="Calibri"/>
            </a:endParaRPr>
          </a:p>
          <a:p>
            <a:pPr marL="285750" indent="-285750">
              <a:buFont typeface="Arial"/>
              <a:buChar char="•"/>
            </a:pPr>
            <a:r>
              <a:rPr lang="en-US" b="1">
                <a:solidFill>
                  <a:srgbClr val="002060"/>
                </a:solidFill>
                <a:ea typeface="+mn-lt"/>
                <a:cs typeface="+mn-lt"/>
              </a:rPr>
              <a:t>Other Organizations doing civic engagement work</a:t>
            </a:r>
            <a:endParaRPr lang="en-US">
              <a:solidFill>
                <a:srgbClr val="002060"/>
              </a:solidFill>
              <a:cs typeface="Calibri"/>
            </a:endParaRPr>
          </a:p>
          <a:p>
            <a:pPr marL="742950" lvl="1" indent="-285750">
              <a:buFont typeface="Arial"/>
              <a:buChar char="•"/>
            </a:pPr>
            <a:r>
              <a:rPr lang="en-US" sz="1600">
                <a:ea typeface="+mn-lt"/>
                <a:cs typeface="+mn-lt"/>
                <a:hlinkClick r:id="rId8"/>
              </a:rPr>
              <a:t>National Conference of State Legislatures</a:t>
            </a:r>
            <a:r>
              <a:rPr lang="en-US" sz="1600">
                <a:ea typeface="+mn-lt"/>
                <a:cs typeface="+mn-lt"/>
              </a:rPr>
              <a:t> </a:t>
            </a:r>
            <a:endParaRPr lang="en-US" sz="1600">
              <a:cs typeface="Calibri"/>
            </a:endParaRPr>
          </a:p>
          <a:p>
            <a:pPr marL="742950" lvl="1" indent="-285750">
              <a:buFont typeface="Arial"/>
              <a:buChar char="•"/>
            </a:pPr>
            <a:r>
              <a:rPr lang="en-US" sz="1600">
                <a:solidFill>
                  <a:srgbClr val="17375E"/>
                </a:solidFill>
                <a:ea typeface="+mn-lt"/>
                <a:cs typeface="+mn-lt"/>
                <a:hlinkClick r:id="rId9"/>
              </a:rPr>
              <a:t>Brennan Center for Justice</a:t>
            </a:r>
            <a:r>
              <a:rPr lang="en-US" sz="1600">
                <a:ea typeface="+mn-lt"/>
                <a:cs typeface="+mn-lt"/>
              </a:rPr>
              <a:t> </a:t>
            </a:r>
            <a:endParaRPr lang="en-US" sz="1600">
              <a:cs typeface="Calibri"/>
            </a:endParaRPr>
          </a:p>
          <a:p>
            <a:pPr marL="742950" lvl="1" indent="-285750">
              <a:buFont typeface="Arial"/>
              <a:buChar char="•"/>
            </a:pPr>
            <a:r>
              <a:rPr lang="en-US" sz="1600">
                <a:solidFill>
                  <a:srgbClr val="17375E"/>
                </a:solidFill>
                <a:ea typeface="+mn-lt"/>
                <a:cs typeface="+mn-lt"/>
                <a:hlinkClick r:id="rId10"/>
              </a:rPr>
              <a:t>League of Women Voters</a:t>
            </a:r>
            <a:r>
              <a:rPr lang="en-US" sz="1600">
                <a:ea typeface="+mn-lt"/>
                <a:cs typeface="+mn-lt"/>
              </a:rPr>
              <a:t>   </a:t>
            </a:r>
            <a:endParaRPr lang="en-US" sz="1600">
              <a:cs typeface="Calibri"/>
            </a:endParaRPr>
          </a:p>
        </p:txBody>
      </p:sp>
      <p:pic>
        <p:nvPicPr>
          <p:cNvPr id="6" name="Picture 6" descr="A close up of a logo&#10;&#10;Description generated with very high confidence">
            <a:extLst>
              <a:ext uri="{FF2B5EF4-FFF2-40B4-BE49-F238E27FC236}">
                <a16:creationId xmlns:a16="http://schemas.microsoft.com/office/drawing/2014/main" id="{A2BE5F87-564F-4664-8D95-900CEB220584}"/>
              </a:ext>
            </a:extLst>
          </p:cNvPr>
          <p:cNvPicPr>
            <a:picLocks noChangeAspect="1"/>
          </p:cNvPicPr>
          <p:nvPr/>
        </p:nvPicPr>
        <p:blipFill>
          <a:blip r:embed="rId11"/>
          <a:stretch>
            <a:fillRect/>
          </a:stretch>
        </p:blipFill>
        <p:spPr>
          <a:xfrm>
            <a:off x="7073152" y="1671916"/>
            <a:ext cx="1111624" cy="1111624"/>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Picture 7" descr="A screenshot of a cell phone&#10;&#10;Description generated with very high confidence">
            <a:extLst>
              <a:ext uri="{FF2B5EF4-FFF2-40B4-BE49-F238E27FC236}">
                <a16:creationId xmlns:a16="http://schemas.microsoft.com/office/drawing/2014/main" id="{4FC184F3-5070-4A50-93B2-741890D85AE1}"/>
              </a:ext>
            </a:extLst>
          </p:cNvPr>
          <p:cNvPicPr>
            <a:picLocks noChangeAspect="1"/>
          </p:cNvPicPr>
          <p:nvPr/>
        </p:nvPicPr>
        <p:blipFill>
          <a:blip r:embed="rId12"/>
          <a:stretch>
            <a:fillRect/>
          </a:stretch>
        </p:blipFill>
        <p:spPr>
          <a:xfrm rot="300000">
            <a:off x="6185647" y="3072402"/>
            <a:ext cx="2743200" cy="10717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5" descr="A close up of a logo&#10;&#10;Description generated with very high confidence">
            <a:extLst>
              <a:ext uri="{FF2B5EF4-FFF2-40B4-BE49-F238E27FC236}">
                <a16:creationId xmlns:a16="http://schemas.microsoft.com/office/drawing/2014/main" id="{3F067715-EC32-47E3-973D-4E30514E6571}"/>
              </a:ext>
            </a:extLst>
          </p:cNvPr>
          <p:cNvPicPr>
            <a:picLocks noChangeAspect="1"/>
          </p:cNvPicPr>
          <p:nvPr/>
        </p:nvPicPr>
        <p:blipFill>
          <a:blip r:embed="rId13"/>
          <a:stretch>
            <a:fillRect/>
          </a:stretch>
        </p:blipFill>
        <p:spPr>
          <a:xfrm rot="-600000">
            <a:off x="5210454" y="1500446"/>
            <a:ext cx="1541931" cy="19822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9" descr="A picture containing drawing&#10;&#10;Description generated with very high confidence">
            <a:extLst>
              <a:ext uri="{FF2B5EF4-FFF2-40B4-BE49-F238E27FC236}">
                <a16:creationId xmlns:a16="http://schemas.microsoft.com/office/drawing/2014/main" id="{47EFF910-4A33-4881-BA42-2DAE1CE169E6}"/>
              </a:ext>
            </a:extLst>
          </p:cNvPr>
          <p:cNvPicPr>
            <a:picLocks noChangeAspect="1"/>
          </p:cNvPicPr>
          <p:nvPr/>
        </p:nvPicPr>
        <p:blipFill>
          <a:blip r:embed="rId14"/>
          <a:stretch>
            <a:fillRect/>
          </a:stretch>
        </p:blipFill>
        <p:spPr>
          <a:xfrm>
            <a:off x="4116481" y="5208494"/>
            <a:ext cx="2076450" cy="762000"/>
          </a:xfrm>
          <a:prstGeom prst="rect">
            <a:avLst/>
          </a:prstGeom>
        </p:spPr>
      </p:pic>
      <p:pic>
        <p:nvPicPr>
          <p:cNvPr id="10" name="Picture 10" descr="A picture containing red&#10;&#10;Description generated with very high confidence">
            <a:extLst>
              <a:ext uri="{FF2B5EF4-FFF2-40B4-BE49-F238E27FC236}">
                <a16:creationId xmlns:a16="http://schemas.microsoft.com/office/drawing/2014/main" id="{30789945-758E-40BD-841F-93DD401E752C}"/>
              </a:ext>
            </a:extLst>
          </p:cNvPr>
          <p:cNvPicPr>
            <a:picLocks noChangeAspect="1"/>
          </p:cNvPicPr>
          <p:nvPr/>
        </p:nvPicPr>
        <p:blipFill>
          <a:blip r:embed="rId15"/>
          <a:stretch>
            <a:fillRect/>
          </a:stretch>
        </p:blipFill>
        <p:spPr>
          <a:xfrm>
            <a:off x="5232027" y="4264678"/>
            <a:ext cx="1638300" cy="1000125"/>
          </a:xfrm>
          <a:prstGeom prst="rect">
            <a:avLst/>
          </a:prstGeom>
        </p:spPr>
      </p:pic>
      <p:pic>
        <p:nvPicPr>
          <p:cNvPr id="12" name="Picture 12" descr="A picture containing drawing&#10;&#10;Description generated with very high confidence">
            <a:extLst>
              <a:ext uri="{FF2B5EF4-FFF2-40B4-BE49-F238E27FC236}">
                <a16:creationId xmlns:a16="http://schemas.microsoft.com/office/drawing/2014/main" id="{CDF73359-B47A-4DDD-8635-714B8DCF00E8}"/>
              </a:ext>
            </a:extLst>
          </p:cNvPr>
          <p:cNvPicPr>
            <a:picLocks noChangeAspect="1"/>
          </p:cNvPicPr>
          <p:nvPr/>
        </p:nvPicPr>
        <p:blipFill>
          <a:blip r:embed="rId16"/>
          <a:stretch>
            <a:fillRect/>
          </a:stretch>
        </p:blipFill>
        <p:spPr>
          <a:xfrm>
            <a:off x="6979304" y="4763901"/>
            <a:ext cx="1388969" cy="889186"/>
          </a:xfrm>
          <a:prstGeom prst="rect">
            <a:avLst/>
          </a:prstGeom>
        </p:spPr>
      </p:pic>
    </p:spTree>
    <p:extLst>
      <p:ext uri="{BB962C8B-B14F-4D97-AF65-F5344CB8AC3E}">
        <p14:creationId xmlns:p14="http://schemas.microsoft.com/office/powerpoint/2010/main" val="42155808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176A0-ABBB-46E6-B1BB-0846FA588E5A}"/>
              </a:ext>
            </a:extLst>
          </p:cNvPr>
          <p:cNvSpPr>
            <a:spLocks noGrp="1"/>
          </p:cNvSpPr>
          <p:nvPr>
            <p:ph type="title"/>
          </p:nvPr>
        </p:nvSpPr>
        <p:spPr>
          <a:xfrm>
            <a:off x="457200" y="228600"/>
            <a:ext cx="8229600" cy="884238"/>
          </a:xfrm>
        </p:spPr>
        <p:txBody>
          <a:bodyPr>
            <a:normAutofit/>
          </a:bodyPr>
          <a:lstStyle/>
          <a:p>
            <a:r>
              <a:rPr lang="en-US"/>
              <a:t>Community Action Team</a:t>
            </a:r>
          </a:p>
        </p:txBody>
      </p:sp>
      <p:sp>
        <p:nvSpPr>
          <p:cNvPr id="8" name="TextBox 7">
            <a:extLst>
              <a:ext uri="{FF2B5EF4-FFF2-40B4-BE49-F238E27FC236}">
                <a16:creationId xmlns:a16="http://schemas.microsoft.com/office/drawing/2014/main" id="{319453FB-0781-4D69-8EA4-1DB79378BCE6}"/>
              </a:ext>
            </a:extLst>
          </p:cNvPr>
          <p:cNvSpPr txBox="1"/>
          <p:nvPr/>
        </p:nvSpPr>
        <p:spPr>
          <a:xfrm>
            <a:off x="663388" y="1308847"/>
            <a:ext cx="7135905"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002060"/>
                </a:solidFill>
                <a:ea typeface="+mn-lt"/>
                <a:cs typeface="+mn-lt"/>
              </a:rPr>
              <a:t>Census Staff</a:t>
            </a:r>
            <a:r>
              <a:rPr lang="en-US" sz="2400">
                <a:solidFill>
                  <a:srgbClr val="002060"/>
                </a:solidFill>
                <a:ea typeface="+mn-lt"/>
                <a:cs typeface="+mn-lt"/>
              </a:rPr>
              <a:t>  </a:t>
            </a:r>
            <a:endParaRPr lang="en-US" sz="2400">
              <a:solidFill>
                <a:srgbClr val="002060"/>
              </a:solidFill>
              <a:cs typeface="Calibri"/>
            </a:endParaRPr>
          </a:p>
          <a:p>
            <a:r>
              <a:rPr lang="en-US" sz="1600" b="1">
                <a:ea typeface="+mn-lt"/>
                <a:cs typeface="+mn-lt"/>
              </a:rPr>
              <a:t>Lindsay Marsh,</a:t>
            </a:r>
            <a:r>
              <a:rPr lang="en-US" sz="1600" b="1">
                <a:solidFill>
                  <a:srgbClr val="002060"/>
                </a:solidFill>
                <a:ea typeface="+mn-lt"/>
                <a:cs typeface="+mn-lt"/>
              </a:rPr>
              <a:t> </a:t>
            </a:r>
            <a:r>
              <a:rPr lang="en-US" sz="1600">
                <a:ea typeface="+mn-lt"/>
                <a:cs typeface="+mn-lt"/>
                <a:hlinkClick r:id="rId2"/>
              </a:rPr>
              <a:t>LMarsh@CommunityActionPartnership.com</a:t>
            </a:r>
            <a:r>
              <a:rPr lang="en-US" sz="1600">
                <a:ea typeface="+mn-lt"/>
                <a:cs typeface="+mn-lt"/>
              </a:rPr>
              <a:t>  </a:t>
            </a:r>
            <a:endParaRPr lang="en-US" sz="1600">
              <a:cs typeface="Calibri"/>
            </a:endParaRPr>
          </a:p>
          <a:p>
            <a:r>
              <a:rPr lang="en-US" sz="1600" b="1">
                <a:ea typeface="+mn-lt"/>
                <a:cs typeface="+mn-lt"/>
              </a:rPr>
              <a:t>Lauren Martin,</a:t>
            </a:r>
            <a:r>
              <a:rPr lang="en-US" sz="1600" b="1">
                <a:solidFill>
                  <a:srgbClr val="002060"/>
                </a:solidFill>
                <a:ea typeface="+mn-lt"/>
                <a:cs typeface="+mn-lt"/>
              </a:rPr>
              <a:t> </a:t>
            </a:r>
            <a:r>
              <a:rPr lang="en-US" sz="1600">
                <a:ea typeface="+mn-lt"/>
                <a:cs typeface="+mn-lt"/>
                <a:hlinkClick r:id="rId3"/>
              </a:rPr>
              <a:t>LMartin@CommunityActionPartnership.com</a:t>
            </a:r>
            <a:r>
              <a:rPr lang="en-US" sz="1600">
                <a:ea typeface="+mn-lt"/>
                <a:cs typeface="+mn-lt"/>
              </a:rPr>
              <a:t>  </a:t>
            </a:r>
            <a:endParaRPr lang="en-US" sz="1600">
              <a:cs typeface="Calibri"/>
            </a:endParaRPr>
          </a:p>
          <a:p>
            <a:r>
              <a:rPr lang="en-US" b="1">
                <a:ea typeface="+mn-lt"/>
                <a:cs typeface="+mn-lt"/>
              </a:rPr>
              <a:t> </a:t>
            </a:r>
            <a:r>
              <a:rPr lang="en-US">
                <a:ea typeface="+mn-lt"/>
                <a:cs typeface="+mn-lt"/>
              </a:rPr>
              <a:t> </a:t>
            </a:r>
            <a:endParaRPr lang="en-US"/>
          </a:p>
          <a:p>
            <a:r>
              <a:rPr lang="en-US" sz="2400" b="1">
                <a:solidFill>
                  <a:srgbClr val="002060"/>
                </a:solidFill>
                <a:ea typeface="+mn-lt"/>
                <a:cs typeface="+mn-lt"/>
              </a:rPr>
              <a:t>Public Policy Staff</a:t>
            </a:r>
            <a:r>
              <a:rPr lang="en-US" sz="2400">
                <a:solidFill>
                  <a:srgbClr val="002060"/>
                </a:solidFill>
                <a:ea typeface="+mn-lt"/>
                <a:cs typeface="+mn-lt"/>
              </a:rPr>
              <a:t>  </a:t>
            </a:r>
            <a:endParaRPr lang="en-US" sz="2400">
              <a:solidFill>
                <a:srgbClr val="002060"/>
              </a:solidFill>
              <a:cs typeface="Calibri"/>
            </a:endParaRPr>
          </a:p>
          <a:p>
            <a:r>
              <a:rPr lang="en-US" sz="1600" b="1">
                <a:ea typeface="+mn-lt"/>
                <a:cs typeface="+mn-lt"/>
              </a:rPr>
              <a:t>Ryan Gelman,</a:t>
            </a:r>
            <a:r>
              <a:rPr lang="en-US" sz="1600" b="1">
                <a:solidFill>
                  <a:srgbClr val="002060"/>
                </a:solidFill>
                <a:ea typeface="+mn-lt"/>
                <a:cs typeface="+mn-lt"/>
              </a:rPr>
              <a:t> </a:t>
            </a:r>
            <a:r>
              <a:rPr lang="en-US" sz="1600">
                <a:ea typeface="+mn-lt"/>
                <a:cs typeface="+mn-lt"/>
                <a:hlinkClick r:id="rId4"/>
              </a:rPr>
              <a:t>RGelman@CommunityActionPartnership.com</a:t>
            </a:r>
            <a:r>
              <a:rPr lang="en-US" sz="1600">
                <a:ea typeface="+mn-lt"/>
                <a:cs typeface="+mn-lt"/>
              </a:rPr>
              <a:t>  </a:t>
            </a:r>
            <a:endParaRPr lang="en-US" sz="1600">
              <a:cs typeface="Calibri"/>
            </a:endParaRPr>
          </a:p>
          <a:p>
            <a:r>
              <a:rPr lang="en-US" b="1">
                <a:ea typeface="+mn-lt"/>
                <a:cs typeface="+mn-lt"/>
              </a:rPr>
              <a:t> </a:t>
            </a:r>
            <a:r>
              <a:rPr lang="en-US">
                <a:ea typeface="+mn-lt"/>
                <a:cs typeface="+mn-lt"/>
              </a:rPr>
              <a:t> </a:t>
            </a:r>
            <a:endParaRPr lang="en-US"/>
          </a:p>
          <a:p>
            <a:r>
              <a:rPr lang="en-US" sz="2400" b="1">
                <a:solidFill>
                  <a:srgbClr val="002060"/>
                </a:solidFill>
                <a:ea typeface="+mn-lt"/>
                <a:cs typeface="+mn-lt"/>
              </a:rPr>
              <a:t>Center for Community Futures</a:t>
            </a:r>
            <a:r>
              <a:rPr lang="en-US" sz="2400">
                <a:solidFill>
                  <a:srgbClr val="002060"/>
                </a:solidFill>
                <a:ea typeface="+mn-lt"/>
                <a:cs typeface="+mn-lt"/>
              </a:rPr>
              <a:t> </a:t>
            </a:r>
            <a:endParaRPr lang="en-US" sz="2400">
              <a:solidFill>
                <a:srgbClr val="002060"/>
              </a:solidFill>
              <a:cs typeface="Calibri"/>
            </a:endParaRPr>
          </a:p>
          <a:p>
            <a:r>
              <a:rPr lang="en-US" b="1">
                <a:ea typeface="+mn-lt"/>
                <a:cs typeface="+mn-lt"/>
              </a:rPr>
              <a:t>Subject Matter Experts</a:t>
            </a:r>
            <a:r>
              <a:rPr lang="en-US">
                <a:ea typeface="+mn-lt"/>
                <a:cs typeface="+mn-lt"/>
              </a:rPr>
              <a:t>  </a:t>
            </a:r>
            <a:endParaRPr lang="en-US"/>
          </a:p>
          <a:p>
            <a:r>
              <a:rPr lang="en-US" b="1">
                <a:ea typeface="+mn-lt"/>
                <a:cs typeface="+mn-lt"/>
              </a:rPr>
              <a:t> </a:t>
            </a:r>
            <a:r>
              <a:rPr lang="en-US">
                <a:ea typeface="+mn-lt"/>
                <a:cs typeface="+mn-lt"/>
              </a:rPr>
              <a:t> </a:t>
            </a:r>
            <a:endParaRPr lang="en-US"/>
          </a:p>
          <a:p>
            <a:r>
              <a:rPr lang="en-US" sz="1600" b="1">
                <a:ea typeface="+mn-lt"/>
                <a:cs typeface="+mn-lt"/>
              </a:rPr>
              <a:t>Jim Masters,</a:t>
            </a:r>
            <a:r>
              <a:rPr lang="en-US" sz="1600">
                <a:ea typeface="+mn-lt"/>
                <a:cs typeface="+mn-lt"/>
              </a:rPr>
              <a:t> </a:t>
            </a:r>
            <a:r>
              <a:rPr lang="en-US" sz="1600">
                <a:ea typeface="+mn-lt"/>
                <a:cs typeface="+mn-lt"/>
                <a:hlinkClick r:id="rId5"/>
              </a:rPr>
              <a:t>JMasters@cencomfut.com</a:t>
            </a:r>
            <a:r>
              <a:rPr lang="en-US" sz="1600">
                <a:ea typeface="+mn-lt"/>
                <a:cs typeface="+mn-lt"/>
              </a:rPr>
              <a:t>  </a:t>
            </a:r>
            <a:endParaRPr lang="en-US" sz="1600">
              <a:cs typeface="Calibri"/>
            </a:endParaRPr>
          </a:p>
          <a:p>
            <a:r>
              <a:rPr lang="en-US" sz="1600" b="1">
                <a:ea typeface="+mn-lt"/>
                <a:cs typeface="+mn-lt"/>
              </a:rPr>
              <a:t>Allen Stansbury,</a:t>
            </a:r>
            <a:r>
              <a:rPr lang="en-US" sz="1600">
                <a:ea typeface="+mn-lt"/>
                <a:cs typeface="+mn-lt"/>
              </a:rPr>
              <a:t> </a:t>
            </a:r>
            <a:r>
              <a:rPr lang="en-US" sz="1600">
                <a:ea typeface="+mn-lt"/>
                <a:cs typeface="+mn-lt"/>
                <a:hlinkClick r:id="rId6"/>
              </a:rPr>
              <a:t>Allen@Stansbury.net</a:t>
            </a:r>
            <a:r>
              <a:rPr lang="en-US" sz="1600">
                <a:ea typeface="+mn-lt"/>
                <a:cs typeface="+mn-lt"/>
              </a:rPr>
              <a:t>  </a:t>
            </a:r>
            <a:endParaRPr lang="en-US" sz="1600">
              <a:cs typeface="Calibri"/>
            </a:endParaRPr>
          </a:p>
        </p:txBody>
      </p:sp>
      <p:pic>
        <p:nvPicPr>
          <p:cNvPr id="14" name="Picture 14" descr="A close up of a logo&#10;&#10;Description generated with very high confidence">
            <a:extLst>
              <a:ext uri="{FF2B5EF4-FFF2-40B4-BE49-F238E27FC236}">
                <a16:creationId xmlns:a16="http://schemas.microsoft.com/office/drawing/2014/main" id="{A83E4F26-E00D-4E2B-A868-8D0A01648475}"/>
              </a:ext>
            </a:extLst>
          </p:cNvPr>
          <p:cNvPicPr>
            <a:picLocks noChangeAspect="1"/>
          </p:cNvPicPr>
          <p:nvPr/>
        </p:nvPicPr>
        <p:blipFill>
          <a:blip r:embed="rId7"/>
          <a:stretch>
            <a:fillRect/>
          </a:stretch>
        </p:blipFill>
        <p:spPr>
          <a:xfrm>
            <a:off x="5754781" y="2600885"/>
            <a:ext cx="2457450" cy="2857500"/>
          </a:xfrm>
          <a:prstGeom prst="rect">
            <a:avLst/>
          </a:prstGeom>
        </p:spPr>
      </p:pic>
    </p:spTree>
    <p:extLst>
      <p:ext uri="{BB962C8B-B14F-4D97-AF65-F5344CB8AC3E}">
        <p14:creationId xmlns:p14="http://schemas.microsoft.com/office/powerpoint/2010/main" val="9744847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9144000" cy="15240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b="1" i="0" kern="1200" baseline="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defRPr/>
            </a:pPr>
            <a:r>
              <a:rPr lang="en-US" altLang="en-US"/>
              <a:t>Questions?</a:t>
            </a: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1687"/>
          <a:stretch/>
        </p:blipFill>
        <p:spPr>
          <a:xfrm>
            <a:off x="1447800" y="1600200"/>
            <a:ext cx="6248400" cy="4439282"/>
          </a:xfrm>
          <a:prstGeom prst="rect">
            <a:avLst/>
          </a:prstGeom>
        </p:spPr>
      </p:pic>
    </p:spTree>
    <p:extLst>
      <p:ext uri="{BB962C8B-B14F-4D97-AF65-F5344CB8AC3E}">
        <p14:creationId xmlns:p14="http://schemas.microsoft.com/office/powerpoint/2010/main" val="105396667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9A6FC2D56445345A52C7F0F2DBD63CD" ma:contentTypeVersion="10" ma:contentTypeDescription="Create a new document." ma:contentTypeScope="" ma:versionID="1e351bf2d724e43bd2cd8ad3cf18234a">
  <xsd:schema xmlns:xsd="http://www.w3.org/2001/XMLSchema" xmlns:xs="http://www.w3.org/2001/XMLSchema" xmlns:p="http://schemas.microsoft.com/office/2006/metadata/properties" xmlns:ns2="09b9147d-75f6-44b6-ae13-9408079e6b10" xmlns:ns3="2a704f76-2e88-4f15-94f0-39adb2342c60" targetNamespace="http://schemas.microsoft.com/office/2006/metadata/properties" ma:root="true" ma:fieldsID="eae0327970c4869a18e2d7721d33408e" ns2:_="" ns3:_="">
    <xsd:import namespace="09b9147d-75f6-44b6-ae13-9408079e6b10"/>
    <xsd:import namespace="2a704f76-2e88-4f15-94f0-39adb2342c6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9b9147d-75f6-44b6-ae13-9408079e6b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a704f76-2e88-4f15-94f0-39adb2342c6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8487128-6F7C-4CF5-BE8E-7D7410180A66}">
  <ds:schemaRefs>
    <ds:schemaRef ds:uri="http://schemas.microsoft.com/sharepoint/v3/contenttype/forms"/>
  </ds:schemaRefs>
</ds:datastoreItem>
</file>

<file path=customXml/itemProps2.xml><?xml version="1.0" encoding="utf-8"?>
<ds:datastoreItem xmlns:ds="http://schemas.openxmlformats.org/officeDocument/2006/customXml" ds:itemID="{B13CC74B-2375-4BE5-A88F-D5D6AE2FF5F5}">
  <ds:schemaRefs>
    <ds:schemaRef ds:uri="09b9147d-75f6-44b6-ae13-9408079e6b10"/>
    <ds:schemaRef ds:uri="2a704f76-2e88-4f15-94f0-39adb2342c6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DAEA2FE-DF40-4545-8F62-59855A969712}">
  <ds:schemaRefs>
    <ds:schemaRef ds:uri="09b9147d-75f6-44b6-ae13-9408079e6b10"/>
    <ds:schemaRef ds:uri="2a704f76-2e88-4f15-94f0-39adb2342c6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28</Slides>
  <Notes>15</Notes>
  <HiddenSlides>0</HiddenSlides>
  <ScaleCrop>false</ScaleCrop>
  <HeadingPairs>
    <vt:vector size="4" baseType="variant">
      <vt:variant>
        <vt:lpstr>Theme</vt:lpstr>
      </vt:variant>
      <vt:variant>
        <vt:i4>2</vt:i4>
      </vt:variant>
      <vt:variant>
        <vt:lpstr>Slide Titles</vt:lpstr>
      </vt:variant>
      <vt:variant>
        <vt:i4>28</vt:i4>
      </vt:variant>
    </vt:vector>
  </HeadingPairs>
  <TitlesOfParts>
    <vt:vector size="30" baseType="lpstr">
      <vt:lpstr>1_Office Theme</vt:lpstr>
      <vt:lpstr>Office Theme</vt:lpstr>
      <vt:lpstr>PowerPoint Presentation</vt:lpstr>
      <vt:lpstr>Agenda</vt:lpstr>
      <vt:lpstr>Civic Engagement is Community Action</vt:lpstr>
      <vt:lpstr>The Right to Vote</vt:lpstr>
      <vt:lpstr>Constitutional Provisions</vt:lpstr>
      <vt:lpstr>Legislative Actions  &amp; Interpretations</vt:lpstr>
      <vt:lpstr>Current Issues</vt:lpstr>
      <vt:lpstr>Voter Registration  &amp; Education</vt:lpstr>
      <vt:lpstr>Why Elections Matter</vt:lpstr>
      <vt:lpstr>Voter Registration &amp; Education </vt:lpstr>
      <vt:lpstr>How Voter Education Works</vt:lpstr>
      <vt:lpstr>Advocating for Your Community</vt:lpstr>
      <vt:lpstr>Policy Platform Areas</vt:lpstr>
      <vt:lpstr>Why Advocacy?</vt:lpstr>
      <vt:lpstr>Advocacy vs. Lobbying</vt:lpstr>
      <vt:lpstr>Building an Advocacy Strategy</vt:lpstr>
      <vt:lpstr>The Census &amp; Redistricting</vt:lpstr>
      <vt:lpstr>The 2020 Census</vt:lpstr>
      <vt:lpstr>Why Being Counted  Helps Community Action</vt:lpstr>
      <vt:lpstr>Redistricting: 2021</vt:lpstr>
      <vt:lpstr>Redistricting: 2021</vt:lpstr>
      <vt:lpstr>The Agency Ask for Census</vt:lpstr>
      <vt:lpstr>Community Action Counts  </vt:lpstr>
      <vt:lpstr>Engage With Social Media</vt:lpstr>
      <vt:lpstr>Webinar Series  Schedule</vt:lpstr>
      <vt:lpstr>Civic Engagement Resources</vt:lpstr>
      <vt:lpstr>Community Action Team</vt:lpstr>
      <vt:lpstr>PowerPoint Presentation</vt:lpstr>
    </vt:vector>
  </TitlesOfParts>
  <Company>Community Action Partnership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Liza Poris</dc:creator>
  <cp:revision>1</cp:revision>
  <cp:lastPrinted>2019-05-09T00:02:51Z</cp:lastPrinted>
  <dcterms:created xsi:type="dcterms:W3CDTF">2019-03-25T15:01:49Z</dcterms:created>
  <dcterms:modified xsi:type="dcterms:W3CDTF">2020-06-18T18:43:30Z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0x010100E9A6FC2D56445345A52C7F0F2DBD63CD</vt:lpwstr>
  </property>
</Properties>
</file>