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84" r:id="rId6"/>
  </p:sldMasterIdLst>
  <p:notesMasterIdLst>
    <p:notesMasterId r:id="rId34"/>
  </p:notesMasterIdLst>
  <p:sldIdLst>
    <p:sldId id="1162" r:id="rId7"/>
    <p:sldId id="1161" r:id="rId8"/>
    <p:sldId id="1089" r:id="rId9"/>
    <p:sldId id="1157" r:id="rId10"/>
    <p:sldId id="1158" r:id="rId11"/>
    <p:sldId id="1159" r:id="rId12"/>
    <p:sldId id="1160" r:id="rId13"/>
    <p:sldId id="1163" r:id="rId14"/>
    <p:sldId id="1154" r:id="rId15"/>
    <p:sldId id="258" r:id="rId16"/>
    <p:sldId id="1155" r:id="rId17"/>
    <p:sldId id="259" r:id="rId18"/>
    <p:sldId id="1156" r:id="rId19"/>
    <p:sldId id="268" r:id="rId20"/>
    <p:sldId id="295" r:id="rId21"/>
    <p:sldId id="256" r:id="rId22"/>
    <p:sldId id="261" r:id="rId23"/>
    <p:sldId id="282" r:id="rId24"/>
    <p:sldId id="287" r:id="rId25"/>
    <p:sldId id="267" r:id="rId26"/>
    <p:sldId id="277" r:id="rId27"/>
    <p:sldId id="272" r:id="rId28"/>
    <p:sldId id="293" r:id="rId29"/>
    <p:sldId id="294" r:id="rId30"/>
    <p:sldId id="288" r:id="rId31"/>
    <p:sldId id="279" r:id="rId32"/>
    <p:sldId id="26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Juritsch" initials="RJ" lastIdx="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36D6"/>
    <a:srgbClr val="EA6B1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661" autoAdjust="0"/>
    <p:restoredTop sz="93258" autoAdjust="0"/>
  </p:normalViewPr>
  <p:slideViewPr>
    <p:cSldViewPr snapToGrid="0">
      <p:cViewPr varScale="1">
        <p:scale>
          <a:sx n="69" d="100"/>
          <a:sy n="69" d="100"/>
        </p:scale>
        <p:origin x="-270"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994D52-9E02-4459-8201-86024D392B2E}" type="datetimeFigureOut">
              <a:rPr lang="en-US" smtClean="0"/>
              <a:t>7/24/2019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0E9F3-C293-4BBC-BF64-3A4C2DC8E9E8}" type="slidenum">
              <a:rPr lang="en-US" smtClean="0"/>
              <a:t>‹#›</a:t>
            </a:fld>
            <a:endParaRPr lang="en-US"/>
          </a:p>
        </p:txBody>
      </p:sp>
    </p:spTree>
    <p:extLst>
      <p:ext uri="{BB962C8B-B14F-4D97-AF65-F5344CB8AC3E}">
        <p14:creationId xmlns:p14="http://schemas.microsoft.com/office/powerpoint/2010/main" val="2011662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National Hub for the 1,000 Community Action Agencies</a:t>
            </a:r>
          </a:p>
          <a:p>
            <a:r>
              <a:rPr lang="en-US" sz="1200" b="0" i="0" kern="1200" dirty="0">
                <a:solidFill>
                  <a:schemeClr val="tx1"/>
                </a:solidFill>
                <a:effectLst/>
                <a:latin typeface="+mn-lt"/>
                <a:ea typeface="+mn-ea"/>
                <a:cs typeface="+mn-cs"/>
              </a:rPr>
              <a:t>Out network has a long history in fighting poverty, connecting families to opportunity, and promoting equity in our communities</a:t>
            </a:r>
          </a:p>
          <a:p>
            <a:r>
              <a:rPr lang="en-US" sz="1200" b="0" i="0" kern="1200" dirty="0">
                <a:solidFill>
                  <a:schemeClr val="tx1"/>
                </a:solidFill>
                <a:effectLst/>
                <a:latin typeface="+mn-lt"/>
                <a:ea typeface="+mn-ea"/>
                <a:cs typeface="+mn-cs"/>
              </a:rPr>
              <a:t>We offer a variety</a:t>
            </a:r>
            <a:r>
              <a:rPr lang="en-US" sz="1200" b="0" i="0" kern="1200" baseline="0" dirty="0">
                <a:solidFill>
                  <a:schemeClr val="tx1"/>
                </a:solidFill>
                <a:effectLst/>
                <a:latin typeface="+mn-lt"/>
                <a:ea typeface="+mn-ea"/>
                <a:cs typeface="+mn-cs"/>
              </a:rPr>
              <a:t> of services and implement different strategies to respond to the local need</a:t>
            </a:r>
          </a:p>
          <a:p>
            <a:pPr marL="171450" indent="-171450">
              <a:buFontTx/>
              <a:buChar char="-"/>
            </a:pPr>
            <a:r>
              <a:rPr lang="en-US" sz="1200" b="0" i="0" kern="1200" baseline="0" dirty="0">
                <a:solidFill>
                  <a:schemeClr val="tx1"/>
                </a:solidFill>
                <a:effectLst/>
                <a:latin typeface="+mn-lt"/>
                <a:ea typeface="+mn-ea"/>
                <a:cs typeface="+mn-cs"/>
              </a:rPr>
              <a:t>From Head Start, to workforce development, to LIHEAP, and WAP, and Senior Services – we know the needs of the community, and the community knows us</a:t>
            </a:r>
          </a:p>
          <a:p>
            <a:pPr marL="628650" lvl="1" indent="-171450">
              <a:buFontTx/>
              <a:buChar char="-"/>
            </a:pPr>
            <a:r>
              <a:rPr lang="en-US" sz="1200" b="0" i="0" kern="1200" baseline="0" dirty="0">
                <a:solidFill>
                  <a:schemeClr val="tx1"/>
                </a:solidFill>
                <a:effectLst/>
                <a:latin typeface="+mn-lt"/>
                <a:ea typeface="+mn-ea"/>
                <a:cs typeface="+mn-cs"/>
              </a:rPr>
              <a:t>The Community Action Network documented over 200,000 partnerships in 2016 </a:t>
            </a:r>
          </a:p>
          <a:p>
            <a:pPr marL="1085850" lvl="2" indent="-171450">
              <a:buFontTx/>
              <a:buChar char="-"/>
            </a:pPr>
            <a:r>
              <a:rPr lang="en-US" sz="1200" b="0" i="0" kern="1200" baseline="0" dirty="0">
                <a:solidFill>
                  <a:schemeClr val="tx1"/>
                </a:solidFill>
                <a:effectLst/>
                <a:latin typeface="+mn-lt"/>
                <a:ea typeface="+mn-ea"/>
                <a:cs typeface="+mn-cs"/>
              </a:rPr>
              <a:t>Our Weatherization Leveraging Report showed the $358 Million leveraged by the WAP Network as a result of partnerships and advocacy</a:t>
            </a:r>
          </a:p>
          <a:p>
            <a:pPr marL="1085850" lvl="2" indent="-171450">
              <a:buFontTx/>
              <a:buChar char="-"/>
            </a:pP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Community Action and Weatherization Network</a:t>
            </a:r>
            <a:r>
              <a:rPr lang="en-US" sz="1200" b="0" i="0" kern="1200" baseline="0" dirty="0">
                <a:solidFill>
                  <a:schemeClr val="tx1"/>
                </a:solidFill>
                <a:effectLst/>
                <a:latin typeface="+mn-lt"/>
                <a:ea typeface="+mn-ea"/>
                <a:cs typeface="+mn-cs"/>
              </a:rPr>
              <a:t> are key players on issues of energy equity in our communities – today’s webinar will offer one way to utilize that expertise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C080A1-EF13-4AA3-8FB6-3DFBD3E5E4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74576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baseline="0" dirty="0"/>
              <a:t>Our participation in larger scale group commercial RFPs as pilots to determine larger scale rollout and feasibility</a:t>
            </a:r>
          </a:p>
          <a:p>
            <a:pPr marL="0" marR="0" indent="0" algn="l" defTabSz="914400" rtl="0" eaLnBrk="1" fontAlgn="auto" latinLnBrk="0" hangingPunct="1">
              <a:lnSpc>
                <a:spcPct val="100000"/>
              </a:lnSpc>
              <a:spcBef>
                <a:spcPct val="0"/>
              </a:spcBef>
              <a:spcAft>
                <a:spcPct val="0"/>
              </a:spcAft>
              <a:buClrTx/>
              <a:buSzTx/>
              <a:buFontTx/>
              <a:buNone/>
              <a:defRPr/>
            </a:pPr>
            <a:endParaRPr lang="en-US" baseline="0" dirty="0"/>
          </a:p>
          <a:p>
            <a:pPr marL="0" marR="0" indent="0" algn="l" defTabSz="914400" rtl="0" eaLnBrk="1" fontAlgn="auto" latinLnBrk="0" hangingPunct="1">
              <a:lnSpc>
                <a:spcPct val="100000"/>
              </a:lnSpc>
              <a:spcBef>
                <a:spcPct val="0"/>
              </a:spcBef>
              <a:spcAft>
                <a:spcPct val="0"/>
              </a:spcAft>
              <a:buClrTx/>
              <a:buSzTx/>
              <a:buFontTx/>
              <a:buNone/>
              <a:defRPr/>
            </a:pPr>
            <a:r>
              <a:rPr lang="en-US" baseline="0" dirty="0"/>
              <a:t>Also discuss regional cultural change regarding sustainable job creation vs. rich fossil fuel history </a:t>
            </a:r>
            <a:endParaRPr lang="en-US" dirty="0"/>
          </a:p>
          <a:p>
            <a:endParaRPr lang="en-US" dirty="0"/>
          </a:p>
        </p:txBody>
      </p:sp>
      <p:sp>
        <p:nvSpPr>
          <p:cNvPr id="4" name="Slide Number Placeholder 3"/>
          <p:cNvSpPr>
            <a:spLocks noGrp="1"/>
          </p:cNvSpPr>
          <p:nvPr>
            <p:ph type="sldNum" sz="quarter" idx="10"/>
          </p:nvPr>
        </p:nvSpPr>
        <p:spPr/>
        <p:txBody>
          <a:bodyPr/>
          <a:lstStyle/>
          <a:p>
            <a:fld id="{B87FC8D3-3B1B-4D28-9881-7766950BC6B1}" type="slidenum">
              <a:rPr lang="en-US" smtClean="0"/>
              <a:t>14</a:t>
            </a:fld>
            <a:endParaRPr lang="en-US"/>
          </a:p>
        </p:txBody>
      </p:sp>
    </p:spTree>
    <p:extLst>
      <p:ext uri="{BB962C8B-B14F-4D97-AF65-F5344CB8AC3E}">
        <p14:creationId xmlns:p14="http://schemas.microsoft.com/office/powerpoint/2010/main" val="3897386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A0E9F3-C293-4BBC-BF64-3A4C2DC8E9E8}" type="slidenum">
              <a:rPr lang="en-US" smtClean="0"/>
              <a:t>18</a:t>
            </a:fld>
            <a:endParaRPr lang="en-US"/>
          </a:p>
        </p:txBody>
      </p:sp>
    </p:spTree>
    <p:extLst>
      <p:ext uri="{BB962C8B-B14F-4D97-AF65-F5344CB8AC3E}">
        <p14:creationId xmlns:p14="http://schemas.microsoft.com/office/powerpoint/2010/main" val="3891700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110 kW DC array</a:t>
            </a:r>
          </a:p>
          <a:p>
            <a:r>
              <a:rPr lang="en-US" dirty="0"/>
              <a:t>50 families w on-bill credit</a:t>
            </a:r>
          </a:p>
        </p:txBody>
      </p:sp>
      <p:sp>
        <p:nvSpPr>
          <p:cNvPr id="4" name="Slide Number Placeholder 3"/>
          <p:cNvSpPr>
            <a:spLocks noGrp="1"/>
          </p:cNvSpPr>
          <p:nvPr>
            <p:ph type="sldNum" sz="quarter" idx="5"/>
          </p:nvPr>
        </p:nvSpPr>
        <p:spPr/>
        <p:txBody>
          <a:bodyPr/>
          <a:lstStyle/>
          <a:p>
            <a:fld id="{F2A0E9F3-C293-4BBC-BF64-3A4C2DC8E9E8}" type="slidenum">
              <a:rPr lang="en-US" smtClean="0"/>
              <a:t>20</a:t>
            </a:fld>
            <a:endParaRPr lang="en-US"/>
          </a:p>
        </p:txBody>
      </p:sp>
    </p:spTree>
    <p:extLst>
      <p:ext uri="{BB962C8B-B14F-4D97-AF65-F5344CB8AC3E}">
        <p14:creationId xmlns:p14="http://schemas.microsoft.com/office/powerpoint/2010/main" val="552168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A0E9F3-C293-4BBC-BF64-3A4C2DC8E9E8}" type="slidenum">
              <a:rPr lang="en-US" smtClean="0"/>
              <a:t>21</a:t>
            </a:fld>
            <a:endParaRPr lang="en-US"/>
          </a:p>
        </p:txBody>
      </p:sp>
    </p:spTree>
    <p:extLst>
      <p:ext uri="{BB962C8B-B14F-4D97-AF65-F5344CB8AC3E}">
        <p14:creationId xmlns:p14="http://schemas.microsoft.com/office/powerpoint/2010/main" val="1357091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A0E9F3-C293-4BBC-BF64-3A4C2DC8E9E8}" type="slidenum">
              <a:rPr lang="en-US" smtClean="0"/>
              <a:t>22</a:t>
            </a:fld>
            <a:endParaRPr lang="en-US"/>
          </a:p>
        </p:txBody>
      </p:sp>
    </p:spTree>
    <p:extLst>
      <p:ext uri="{BB962C8B-B14F-4D97-AF65-F5344CB8AC3E}">
        <p14:creationId xmlns:p14="http://schemas.microsoft.com/office/powerpoint/2010/main" val="16019079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A0E9F3-C293-4BBC-BF64-3A4C2DC8E9E8}" type="slidenum">
              <a:rPr lang="en-US" smtClean="0"/>
              <a:t>26</a:t>
            </a:fld>
            <a:endParaRPr lang="en-US"/>
          </a:p>
        </p:txBody>
      </p:sp>
    </p:spTree>
    <p:extLst>
      <p:ext uri="{BB962C8B-B14F-4D97-AF65-F5344CB8AC3E}">
        <p14:creationId xmlns:p14="http://schemas.microsoft.com/office/powerpoint/2010/main" val="20108115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C080A1-EF13-4AA3-8FB6-3DFBD3E5E4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073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a:t>
            </a:r>
            <a:r>
              <a:rPr lang="en-US" baseline="0" dirty="0"/>
              <a:t> Weatherization Leveraged Partnerships Project that I manage at CAP is funded by DOE to promote these kinds of partnerships</a:t>
            </a:r>
          </a:p>
          <a:p>
            <a:r>
              <a:rPr lang="en-US" dirty="0"/>
              <a:t>To offer training and assistance to</a:t>
            </a:r>
          </a:p>
          <a:p>
            <a:pPr marL="171450" indent="-171450">
              <a:buFontTx/>
              <a:buChar char="-"/>
            </a:pPr>
            <a:r>
              <a:rPr lang="en-US" dirty="0"/>
              <a:t>WAP </a:t>
            </a:r>
            <a:r>
              <a:rPr lang="en-US" dirty="0" err="1"/>
              <a:t>Subgrantees</a:t>
            </a:r>
            <a:r>
              <a:rPr lang="en-US" dirty="0"/>
              <a:t> </a:t>
            </a:r>
          </a:p>
          <a:p>
            <a:pPr marL="171450" indent="-171450">
              <a:buFontTx/>
              <a:buChar char="-"/>
            </a:pPr>
            <a:r>
              <a:rPr lang="en-US" dirty="0"/>
              <a:t>Their</a:t>
            </a:r>
            <a:r>
              <a:rPr lang="en-US" baseline="0" dirty="0"/>
              <a:t> Associations</a:t>
            </a:r>
          </a:p>
          <a:p>
            <a:pPr marL="0" indent="0">
              <a:buFontTx/>
              <a:buNone/>
            </a:pPr>
            <a:r>
              <a:rPr lang="en-US" baseline="0" dirty="0"/>
              <a:t>Designing Private PARTNERSHIPS and PROGRAMS</a:t>
            </a:r>
          </a:p>
          <a:p>
            <a:pPr marL="0" indent="0">
              <a:buFontTx/>
              <a:buNone/>
            </a:pPr>
            <a:r>
              <a:rPr lang="en-US" baseline="0" dirty="0"/>
              <a:t>That Leverage the WAP</a:t>
            </a:r>
          </a:p>
          <a:p>
            <a:pPr marL="0" indent="0">
              <a:buFontTx/>
              <a:buNone/>
            </a:pPr>
            <a:endParaRPr lang="en-US" baseline="0" dirty="0"/>
          </a:p>
          <a:p>
            <a:pPr marL="0" indent="0">
              <a:buFontTx/>
              <a:buNone/>
            </a:pPr>
            <a:r>
              <a:rPr lang="en-US" baseline="0" dirty="0"/>
              <a:t>Thrilled to have Madiana Mustapha to talk about ways for you all to get involved in the Energy Efficiency For All work, and with two local organizations – Southwest Georgia Community Action Council and Georgia Watch to share their insights on working on these issues.</a:t>
            </a:r>
            <a:endParaRPr lang="en-US" dirty="0"/>
          </a:p>
        </p:txBody>
      </p:sp>
      <p:sp>
        <p:nvSpPr>
          <p:cNvPr id="4" name="Slide Number Placeholder 3"/>
          <p:cNvSpPr>
            <a:spLocks noGrp="1"/>
          </p:cNvSpPr>
          <p:nvPr>
            <p:ph type="sldNum" sz="quarter" idx="10"/>
          </p:nvPr>
        </p:nvSpPr>
        <p:spPr/>
        <p:txBody>
          <a:bodyPr/>
          <a:lstStyle/>
          <a:p>
            <a:fld id="{6FC080A1-EF13-4AA3-8FB6-3DFBD3E5E425}" type="slidenum">
              <a:rPr lang="en-US" smtClean="0"/>
              <a:t>2</a:t>
            </a:fld>
            <a:endParaRPr lang="en-US" dirty="0"/>
          </a:p>
        </p:txBody>
      </p:sp>
    </p:spTree>
    <p:extLst>
      <p:ext uri="{BB962C8B-B14F-4D97-AF65-F5344CB8AC3E}">
        <p14:creationId xmlns:p14="http://schemas.microsoft.com/office/powerpoint/2010/main" val="828754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C080A1-EF13-4AA3-8FB6-3DFBD3E5E4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4363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C080A1-EF13-4AA3-8FB6-3DFBD3E5E4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5188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7FC8D3-3B1B-4D28-9881-7766950BC6B1}" type="slidenum">
              <a:rPr lang="en-US" smtClean="0"/>
              <a:t>9</a:t>
            </a:fld>
            <a:endParaRPr lang="en-US"/>
          </a:p>
        </p:txBody>
      </p:sp>
    </p:spTree>
    <p:extLst>
      <p:ext uri="{BB962C8B-B14F-4D97-AF65-F5344CB8AC3E}">
        <p14:creationId xmlns:p14="http://schemas.microsoft.com/office/powerpoint/2010/main" val="38703206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Brief history of the Solar Workgroup of SWVA, People Inc. as a co-convener</a:t>
            </a:r>
          </a:p>
          <a:p>
            <a:pPr lvl="0" fontAlgn="base"/>
            <a:endParaRPr lang="en-US" sz="1200" kern="1200" dirty="0">
              <a:solidFill>
                <a:schemeClr val="tx1"/>
              </a:solidFill>
              <a:effectLst/>
              <a:latin typeface="+mn-lt"/>
              <a:ea typeface="+mn-ea"/>
              <a:cs typeface="+mn-cs"/>
            </a:endParaRPr>
          </a:p>
          <a:p>
            <a:pPr lvl="0" fontAlgn="base"/>
            <a:r>
              <a:rPr lang="en-US" sz="1200" kern="1200" dirty="0">
                <a:solidFill>
                  <a:schemeClr val="tx1"/>
                </a:solidFill>
                <a:effectLst/>
                <a:latin typeface="+mn-lt"/>
                <a:ea typeface="+mn-ea"/>
                <a:cs typeface="+mn-cs"/>
              </a:rPr>
              <a:t>Goals in simple English - 1) Install high-visibility, cost effective solar, 2) by Southwest Virginia residents, 3) understood and appreciated by residents and leaders, 4) in a solar friendly policy environment.</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Our goal as a CAA – lower, more predictable utility expenses, potential job creation</a:t>
            </a:r>
          </a:p>
        </p:txBody>
      </p:sp>
      <p:sp>
        <p:nvSpPr>
          <p:cNvPr id="4" name="Slide Number Placeholder 3"/>
          <p:cNvSpPr>
            <a:spLocks noGrp="1"/>
          </p:cNvSpPr>
          <p:nvPr>
            <p:ph type="sldNum" sz="quarter" idx="10"/>
          </p:nvPr>
        </p:nvSpPr>
        <p:spPr/>
        <p:txBody>
          <a:bodyPr/>
          <a:lstStyle/>
          <a:p>
            <a:fld id="{B87FC8D3-3B1B-4D28-9881-7766950BC6B1}" type="slidenum">
              <a:rPr lang="en-US" smtClean="0"/>
              <a:t>10</a:t>
            </a:fld>
            <a:endParaRPr lang="en-US"/>
          </a:p>
        </p:txBody>
      </p:sp>
    </p:spTree>
    <p:extLst>
      <p:ext uri="{BB962C8B-B14F-4D97-AF65-F5344CB8AC3E}">
        <p14:creationId xmlns:p14="http://schemas.microsoft.com/office/powerpoint/2010/main" val="306318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baseline="0" dirty="0"/>
              <a:t>Our participation in larger scale group commercial RFPs as pilots to determine larger scale rollout and feasibility</a:t>
            </a:r>
          </a:p>
          <a:p>
            <a:pPr marL="0" marR="0" indent="0" algn="l" defTabSz="914400" rtl="0" eaLnBrk="1" fontAlgn="auto" latinLnBrk="0" hangingPunct="1">
              <a:lnSpc>
                <a:spcPct val="100000"/>
              </a:lnSpc>
              <a:spcBef>
                <a:spcPct val="0"/>
              </a:spcBef>
              <a:spcAft>
                <a:spcPct val="0"/>
              </a:spcAft>
              <a:buClrTx/>
              <a:buSzTx/>
              <a:buFontTx/>
              <a:buNone/>
              <a:defRPr/>
            </a:pPr>
            <a:endParaRPr lang="en-US" baseline="0" dirty="0"/>
          </a:p>
          <a:p>
            <a:pPr marL="0" marR="0" indent="0" algn="l" defTabSz="914400" rtl="0" eaLnBrk="1" fontAlgn="auto" latinLnBrk="0" hangingPunct="1">
              <a:lnSpc>
                <a:spcPct val="100000"/>
              </a:lnSpc>
              <a:spcBef>
                <a:spcPct val="0"/>
              </a:spcBef>
              <a:spcAft>
                <a:spcPct val="0"/>
              </a:spcAft>
              <a:buClrTx/>
              <a:buSzTx/>
              <a:buFontTx/>
              <a:buNone/>
              <a:defRPr/>
            </a:pPr>
            <a:r>
              <a:rPr lang="en-US" baseline="0" dirty="0"/>
              <a:t>Also discuss regional cultural change regarding sustainable job creation vs. rich fossil fuel history </a:t>
            </a:r>
            <a:endParaRPr lang="en-US" dirty="0"/>
          </a:p>
          <a:p>
            <a:endParaRPr lang="en-US" dirty="0"/>
          </a:p>
        </p:txBody>
      </p:sp>
      <p:sp>
        <p:nvSpPr>
          <p:cNvPr id="4" name="Slide Number Placeholder 3"/>
          <p:cNvSpPr>
            <a:spLocks noGrp="1"/>
          </p:cNvSpPr>
          <p:nvPr>
            <p:ph type="sldNum" sz="quarter" idx="10"/>
          </p:nvPr>
        </p:nvSpPr>
        <p:spPr/>
        <p:txBody>
          <a:bodyPr/>
          <a:lstStyle/>
          <a:p>
            <a:fld id="{B87FC8D3-3B1B-4D28-9881-7766950BC6B1}" type="slidenum">
              <a:rPr lang="en-US" smtClean="0"/>
              <a:t>11</a:t>
            </a:fld>
            <a:endParaRPr lang="en-US"/>
          </a:p>
        </p:txBody>
      </p:sp>
    </p:spTree>
    <p:extLst>
      <p:ext uri="{BB962C8B-B14F-4D97-AF65-F5344CB8AC3E}">
        <p14:creationId xmlns:p14="http://schemas.microsoft.com/office/powerpoint/2010/main" val="3959856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Map of the electric service territories in Virginia. Dominion is yellow – major population centers; </a:t>
            </a:r>
            <a:r>
              <a:rPr lang="en-US" baseline="0" dirty="0" err="1"/>
              <a:t>APCo</a:t>
            </a:r>
            <a:r>
              <a:rPr lang="en-US" baseline="0" dirty="0"/>
              <a:t> is red; ODP/Kentucky Utilities is green and PVEC is green striped.</a:t>
            </a:r>
          </a:p>
          <a:p>
            <a:endParaRPr lang="en-US" baseline="0" dirty="0"/>
          </a:p>
          <a:p>
            <a:r>
              <a:rPr lang="en-US" baseline="0" dirty="0"/>
              <a:t>Unfortunately, solar policy and energy regulation is NOT uniform across the state; but instead, it sometimes applies differently to the different electric utilities.</a:t>
            </a:r>
          </a:p>
          <a:p>
            <a:r>
              <a:rPr lang="en-US" baseline="0" dirty="0"/>
              <a:t>Working with SCC to help make policy application uniformly fair across the state.</a:t>
            </a:r>
          </a:p>
        </p:txBody>
      </p:sp>
      <p:sp>
        <p:nvSpPr>
          <p:cNvPr id="4" name="Slide Number Placeholder 3"/>
          <p:cNvSpPr>
            <a:spLocks noGrp="1"/>
          </p:cNvSpPr>
          <p:nvPr>
            <p:ph type="sldNum" sz="quarter" idx="10"/>
          </p:nvPr>
        </p:nvSpPr>
        <p:spPr/>
        <p:txBody>
          <a:bodyPr/>
          <a:lstStyle/>
          <a:p>
            <a:fld id="{B87FC8D3-3B1B-4D28-9881-7766950BC6B1}" type="slidenum">
              <a:rPr lang="en-US" smtClean="0"/>
              <a:t>12</a:t>
            </a:fld>
            <a:endParaRPr lang="en-US"/>
          </a:p>
        </p:txBody>
      </p:sp>
    </p:spTree>
    <p:extLst>
      <p:ext uri="{BB962C8B-B14F-4D97-AF65-F5344CB8AC3E}">
        <p14:creationId xmlns:p14="http://schemas.microsoft.com/office/powerpoint/2010/main" val="1437422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Define terminology and discuss</a:t>
            </a:r>
            <a:r>
              <a:rPr lang="en-US" baseline="0" dirty="0"/>
              <a:t> disparities in how policy is applied in our region, particularly as it affects non-profits and/or commercial multi-housing installations</a:t>
            </a:r>
          </a:p>
          <a:p>
            <a:endParaRPr lang="en-US" baseline="0" dirty="0"/>
          </a:p>
          <a:p>
            <a:r>
              <a:rPr lang="en-US" baseline="0" dirty="0"/>
              <a:t>PPAs are about tackling the barrier of upfront cost</a:t>
            </a:r>
          </a:p>
          <a:p>
            <a:r>
              <a:rPr lang="en-US" baseline="0" dirty="0"/>
              <a:t>Net metering is about gaining the benefit from solar by selling back power (in the form of credits) to utilities</a:t>
            </a:r>
          </a:p>
          <a:p>
            <a:r>
              <a:rPr lang="en-US" baseline="0" dirty="0"/>
              <a:t>Meter aggregation is about allowing multi-housing units the benefit of shared solar arrays (brings down upfront installation costs and longer term management costs)</a:t>
            </a:r>
          </a:p>
          <a:p>
            <a:r>
              <a:rPr lang="en-US" baseline="0" dirty="0"/>
              <a:t>Community solar is about bringing solar to LMI home-owners who otherwise couldn’t afford individual installations.</a:t>
            </a:r>
            <a:endParaRPr lang="en-US" dirty="0"/>
          </a:p>
        </p:txBody>
      </p:sp>
      <p:sp>
        <p:nvSpPr>
          <p:cNvPr id="4" name="Slide Number Placeholder 3"/>
          <p:cNvSpPr>
            <a:spLocks noGrp="1"/>
          </p:cNvSpPr>
          <p:nvPr>
            <p:ph type="sldNum" sz="quarter" idx="10"/>
          </p:nvPr>
        </p:nvSpPr>
        <p:spPr/>
        <p:txBody>
          <a:bodyPr/>
          <a:lstStyle/>
          <a:p>
            <a:fld id="{B87FC8D3-3B1B-4D28-9881-7766950BC6B1}" type="slidenum">
              <a:rPr lang="en-US" smtClean="0"/>
              <a:t>13</a:t>
            </a:fld>
            <a:endParaRPr lang="en-US"/>
          </a:p>
        </p:txBody>
      </p:sp>
    </p:spTree>
    <p:extLst>
      <p:ext uri="{BB962C8B-B14F-4D97-AF65-F5344CB8AC3E}">
        <p14:creationId xmlns:p14="http://schemas.microsoft.com/office/powerpoint/2010/main" val="2651796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7/24/2019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7/24/2019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7/24/2019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5195CC9-857B-48EE-87FE-93760A088EF4}" type="datetimeFigureOut">
              <a:rPr lang="en-US" smtClean="0"/>
              <a:t>7/24/2019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E498EB-79F8-4DF7-ABF5-FFB879D4AB46}" type="slidenum">
              <a:rPr lang="en-US" smtClean="0"/>
              <a:t>‹#›</a:t>
            </a:fld>
            <a:endParaRPr lang="en-US" dirty="0"/>
          </a:p>
        </p:txBody>
      </p:sp>
      <p:pic>
        <p:nvPicPr>
          <p:cNvPr id="7"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024840"/>
            <a:ext cx="10228976" cy="811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28976" y="6024840"/>
            <a:ext cx="1963024" cy="815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52889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195CC9-857B-48EE-87FE-93760A088EF4}" type="datetimeFigureOut">
              <a:rPr lang="en-US" smtClean="0"/>
              <a:t>7/24/2019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E498EB-79F8-4DF7-ABF5-FFB879D4AB46}" type="slidenum">
              <a:rPr lang="en-US" smtClean="0"/>
              <a:t>‹#›</a:t>
            </a:fld>
            <a:endParaRPr lang="en-US" dirty="0"/>
          </a:p>
        </p:txBody>
      </p:sp>
      <p:pic>
        <p:nvPicPr>
          <p:cNvPr id="7"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046788"/>
            <a:ext cx="12192000" cy="811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42395" y="6023718"/>
            <a:ext cx="1966383"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1229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195CC9-857B-48EE-87FE-93760A088EF4}" type="datetimeFigureOut">
              <a:rPr lang="en-US" smtClean="0"/>
              <a:t>7/24/2019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E498EB-79F8-4DF7-ABF5-FFB879D4AB46}" type="slidenum">
              <a:rPr lang="en-US" smtClean="0"/>
              <a:t>‹#›</a:t>
            </a:fld>
            <a:endParaRPr lang="en-US" dirty="0"/>
          </a:p>
        </p:txBody>
      </p:sp>
    </p:spTree>
    <p:extLst>
      <p:ext uri="{BB962C8B-B14F-4D97-AF65-F5344CB8AC3E}">
        <p14:creationId xmlns:p14="http://schemas.microsoft.com/office/powerpoint/2010/main" val="24787173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5195CC9-857B-48EE-87FE-93760A088EF4}" type="datetimeFigureOut">
              <a:rPr lang="en-US" smtClean="0"/>
              <a:t>7/24/2019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0E498EB-79F8-4DF7-ABF5-FFB879D4AB46}" type="slidenum">
              <a:rPr lang="en-US" smtClean="0"/>
              <a:t>‹#›</a:t>
            </a:fld>
            <a:endParaRPr lang="en-US" dirty="0"/>
          </a:p>
        </p:txBody>
      </p:sp>
    </p:spTree>
    <p:extLst>
      <p:ext uri="{BB962C8B-B14F-4D97-AF65-F5344CB8AC3E}">
        <p14:creationId xmlns:p14="http://schemas.microsoft.com/office/powerpoint/2010/main" val="42485345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195CC9-857B-48EE-87FE-93760A088EF4}" type="datetimeFigureOut">
              <a:rPr lang="en-US" smtClean="0"/>
              <a:t>7/24/2019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0E498EB-79F8-4DF7-ABF5-FFB879D4AB46}" type="slidenum">
              <a:rPr lang="en-US" smtClean="0"/>
              <a:t>‹#›</a:t>
            </a:fld>
            <a:endParaRPr lang="en-US" dirty="0"/>
          </a:p>
        </p:txBody>
      </p:sp>
    </p:spTree>
    <p:extLst>
      <p:ext uri="{BB962C8B-B14F-4D97-AF65-F5344CB8AC3E}">
        <p14:creationId xmlns:p14="http://schemas.microsoft.com/office/powerpoint/2010/main" val="2697238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5195CC9-857B-48EE-87FE-93760A088EF4}" type="datetimeFigureOut">
              <a:rPr lang="en-US" smtClean="0"/>
              <a:t>7/24/2019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0E498EB-79F8-4DF7-ABF5-FFB879D4AB46}" type="slidenum">
              <a:rPr lang="en-US" smtClean="0"/>
              <a:t>‹#›</a:t>
            </a:fld>
            <a:endParaRPr lang="en-US" dirty="0"/>
          </a:p>
        </p:txBody>
      </p:sp>
    </p:spTree>
    <p:extLst>
      <p:ext uri="{BB962C8B-B14F-4D97-AF65-F5344CB8AC3E}">
        <p14:creationId xmlns:p14="http://schemas.microsoft.com/office/powerpoint/2010/main" val="22545518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195CC9-857B-48EE-87FE-93760A088EF4}" type="datetimeFigureOut">
              <a:rPr lang="en-US" smtClean="0"/>
              <a:t>7/24/2019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0E498EB-79F8-4DF7-ABF5-FFB879D4AB46}" type="slidenum">
              <a:rPr lang="en-US" smtClean="0"/>
              <a:t>‹#›</a:t>
            </a:fld>
            <a:endParaRPr lang="en-US" dirty="0"/>
          </a:p>
        </p:txBody>
      </p:sp>
    </p:spTree>
    <p:extLst>
      <p:ext uri="{BB962C8B-B14F-4D97-AF65-F5344CB8AC3E}">
        <p14:creationId xmlns:p14="http://schemas.microsoft.com/office/powerpoint/2010/main" val="15636606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195CC9-857B-48EE-87FE-93760A088EF4}" type="datetimeFigureOut">
              <a:rPr lang="en-US" smtClean="0"/>
              <a:t>7/24/2019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0E498EB-79F8-4DF7-ABF5-FFB879D4AB46}" type="slidenum">
              <a:rPr lang="en-US" smtClean="0"/>
              <a:t>‹#›</a:t>
            </a:fld>
            <a:endParaRPr lang="en-US" dirty="0"/>
          </a:p>
        </p:txBody>
      </p:sp>
    </p:spTree>
    <p:extLst>
      <p:ext uri="{BB962C8B-B14F-4D97-AF65-F5344CB8AC3E}">
        <p14:creationId xmlns:p14="http://schemas.microsoft.com/office/powerpoint/2010/main" val="3091399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7/24/2019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195CC9-857B-48EE-87FE-93760A088EF4}" type="datetimeFigureOut">
              <a:rPr lang="en-US" smtClean="0"/>
              <a:t>7/24/2019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0E498EB-79F8-4DF7-ABF5-FFB879D4AB46}" type="slidenum">
              <a:rPr lang="en-US" smtClean="0"/>
              <a:t>‹#›</a:t>
            </a:fld>
            <a:endParaRPr lang="en-US" dirty="0"/>
          </a:p>
        </p:txBody>
      </p:sp>
    </p:spTree>
    <p:extLst>
      <p:ext uri="{BB962C8B-B14F-4D97-AF65-F5344CB8AC3E}">
        <p14:creationId xmlns:p14="http://schemas.microsoft.com/office/powerpoint/2010/main" val="18778695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195CC9-857B-48EE-87FE-93760A088EF4}" type="datetimeFigureOut">
              <a:rPr lang="en-US" smtClean="0"/>
              <a:t>7/24/2019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E498EB-79F8-4DF7-ABF5-FFB879D4AB46}" type="slidenum">
              <a:rPr lang="en-US" smtClean="0"/>
              <a:t>‹#›</a:t>
            </a:fld>
            <a:endParaRPr lang="en-US" dirty="0"/>
          </a:p>
        </p:txBody>
      </p:sp>
    </p:spTree>
    <p:extLst>
      <p:ext uri="{BB962C8B-B14F-4D97-AF65-F5344CB8AC3E}">
        <p14:creationId xmlns:p14="http://schemas.microsoft.com/office/powerpoint/2010/main" val="5310371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195CC9-857B-48EE-87FE-93760A088EF4}" type="datetimeFigureOut">
              <a:rPr lang="en-US" smtClean="0"/>
              <a:t>7/24/2019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E498EB-79F8-4DF7-ABF5-FFB879D4AB46}" type="slidenum">
              <a:rPr lang="en-US" smtClean="0"/>
              <a:t>‹#›</a:t>
            </a:fld>
            <a:endParaRPr lang="en-US" dirty="0"/>
          </a:p>
        </p:txBody>
      </p:sp>
    </p:spTree>
    <p:extLst>
      <p:ext uri="{BB962C8B-B14F-4D97-AF65-F5344CB8AC3E}">
        <p14:creationId xmlns:p14="http://schemas.microsoft.com/office/powerpoint/2010/main" val="30365219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914400"/>
            <a:ext cx="12192000" cy="2152650"/>
          </a:xfrm>
          <a:solidFill>
            <a:schemeClr val="tx2">
              <a:lumMod val="75000"/>
            </a:schemeClr>
          </a:solidFill>
        </p:spPr>
        <p:txBody>
          <a:bodyPr/>
          <a:lstStyle>
            <a:lvl1pPr>
              <a:defRPr>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defRPr>
            </a:lvl1pPr>
          </a:lstStyle>
          <a:p>
            <a:r>
              <a:rPr lang="en-US" dirty="0"/>
              <a:t>Click to edit Master title style</a:t>
            </a:r>
          </a:p>
        </p:txBody>
      </p:sp>
      <p:sp>
        <p:nvSpPr>
          <p:cNvPr id="3" name="Subtitle 2"/>
          <p:cNvSpPr>
            <a:spLocks noGrp="1"/>
          </p:cNvSpPr>
          <p:nvPr>
            <p:ph type="subTitle" idx="1"/>
          </p:nvPr>
        </p:nvSpPr>
        <p:spPr>
          <a:xfrm>
            <a:off x="812800" y="3276600"/>
            <a:ext cx="10566400" cy="685800"/>
          </a:xfrm>
        </p:spPr>
        <p:txBody>
          <a:bodyPr/>
          <a:lstStyle>
            <a:lvl1pPr marL="0" indent="0" algn="ctr">
              <a:buNone/>
              <a:defRPr i="1">
                <a:solidFill>
                  <a:schemeClr val="tx1">
                    <a:tint val="7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7841701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914400"/>
            <a:ext cx="12192000" cy="2152650"/>
          </a:xfrm>
          <a:solidFill>
            <a:schemeClr val="tx2">
              <a:lumMod val="75000"/>
            </a:schemeClr>
          </a:solidFill>
        </p:spPr>
        <p:txBody>
          <a:bodyPr/>
          <a:lstStyle>
            <a:lvl1pPr>
              <a:defRPr>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defRPr>
            </a:lvl1pPr>
          </a:lstStyle>
          <a:p>
            <a:r>
              <a:rPr lang="en-US" dirty="0"/>
              <a:t>Click to edit Master title style</a:t>
            </a:r>
          </a:p>
        </p:txBody>
      </p:sp>
      <p:sp>
        <p:nvSpPr>
          <p:cNvPr id="3" name="Subtitle 2"/>
          <p:cNvSpPr>
            <a:spLocks noGrp="1"/>
          </p:cNvSpPr>
          <p:nvPr>
            <p:ph type="subTitle" idx="1"/>
          </p:nvPr>
        </p:nvSpPr>
        <p:spPr>
          <a:xfrm>
            <a:off x="812800" y="3276600"/>
            <a:ext cx="10566400" cy="685800"/>
          </a:xfrm>
        </p:spPr>
        <p:txBody>
          <a:bodyPr/>
          <a:lstStyle>
            <a:lvl1pPr marL="0" indent="0" algn="ctr">
              <a:buNone/>
              <a:defRPr i="1">
                <a:solidFill>
                  <a:schemeClr val="tx1">
                    <a:tint val="7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1727137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274638"/>
            <a:ext cx="12208777" cy="1143000"/>
          </a:xfrm>
          <a:solidFill>
            <a:schemeClr val="tx2">
              <a:lumMod val="75000"/>
            </a:schemeClr>
          </a:solidFill>
        </p:spPr>
        <p:txBody>
          <a:bodyPr/>
          <a:lstStyle>
            <a:lvl1pPr algn="l">
              <a:defRPr>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defRPr>
            </a:lvl1pPr>
          </a:lstStyle>
          <a:p>
            <a:r>
              <a:rPr lang="en-US" dirty="0"/>
              <a:t>   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42397" y="6023720"/>
            <a:ext cx="1966383"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Footer Placeholder 4"/>
          <p:cNvSpPr txBox="1">
            <a:spLocks/>
          </p:cNvSpPr>
          <p:nvPr userDrawn="1"/>
        </p:nvSpPr>
        <p:spPr>
          <a:xfrm>
            <a:off x="455329" y="6301162"/>
            <a:ext cx="9784107" cy="365125"/>
          </a:xfrm>
          <a:prstGeom prst="rect">
            <a:avLst/>
          </a:prstGeom>
        </p:spPr>
        <p:txBody>
          <a:bodyPr vert="horz" lIns="68580" tIns="34290" rIns="68580" bIns="34290" rtlCol="0" anchor="ctr"/>
          <a:lstStyle>
            <a:defPPr>
              <a:defRPr lang="en-US"/>
            </a:defPPr>
            <a:lvl1pPr marL="0" algn="ctr" defTabSz="914400" rtl="0" eaLnBrk="1" latinLnBrk="0" hangingPunct="1">
              <a:defRPr sz="1600" kern="1200">
                <a:solidFill>
                  <a:schemeClr val="accent1">
                    <a:lumMod val="7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rgbClr val="4F81BD">
                    <a:lumMod val="75000"/>
                  </a:srgbClr>
                </a:solidFill>
              </a:rPr>
              <a:t>www.weatherizationplus.org            nkramer@communityactionpartnership.com</a:t>
            </a:r>
          </a:p>
        </p:txBody>
      </p:sp>
    </p:spTree>
    <p:extLst>
      <p:ext uri="{BB962C8B-B14F-4D97-AF65-F5344CB8AC3E}">
        <p14:creationId xmlns:p14="http://schemas.microsoft.com/office/powerpoint/2010/main" val="12763233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CCDF94-19C6-4AAC-8F00-E7AEE8F5B353}" type="datetime1">
              <a:rPr lang="en-US" smtClean="0">
                <a:solidFill>
                  <a:prstClr val="black">
                    <a:tint val="75000"/>
                  </a:prstClr>
                </a:solidFill>
              </a:rPr>
              <a:pPr/>
              <a:t>7/24/2019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www.weatherizationplus.org / nkramer@communityactionpartnership.com</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0E498EB-79F8-4DF7-ABF5-FFB879D4AB4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334588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74638"/>
            <a:ext cx="12192000" cy="1143000"/>
          </a:xfrm>
          <a:solidFill>
            <a:schemeClr val="tx2">
              <a:lumMod val="75000"/>
            </a:schemeClr>
          </a:solidFill>
        </p:spPr>
        <p:txBody>
          <a:bodyPr/>
          <a:lstStyle>
            <a:lvl1pPr algn="l">
              <a:defRPr>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defRPr>
            </a:lvl1pPr>
          </a:lstStyle>
          <a:p>
            <a:r>
              <a:rPr lang="en-US" dirty="0"/>
              <a:t>    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4"/>
          <p:cNvSpPr>
            <a:spLocks noGrp="1"/>
          </p:cNvSpPr>
          <p:nvPr>
            <p:ph type="ftr" sz="quarter" idx="11"/>
          </p:nvPr>
        </p:nvSpPr>
        <p:spPr>
          <a:xfrm>
            <a:off x="406401" y="6250158"/>
            <a:ext cx="9784107" cy="365125"/>
          </a:xfrm>
        </p:spPr>
        <p:txBody>
          <a:bodyPr/>
          <a:lstStyle>
            <a:lvl1pPr>
              <a:defRPr sz="1200">
                <a:solidFill>
                  <a:schemeClr val="accent1">
                    <a:lumMod val="7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1pPr>
          </a:lstStyle>
          <a:p>
            <a:r>
              <a:rPr lang="en-US" dirty="0">
                <a:solidFill>
                  <a:srgbClr val="4F81BD">
                    <a:lumMod val="75000"/>
                  </a:srgbClr>
                </a:solidFill>
              </a:rPr>
              <a:t>www.weatherizationplus.org            nkramer@communityactionpartnership.com</a:t>
            </a:r>
          </a:p>
        </p:txBody>
      </p:sp>
    </p:spTree>
    <p:extLst>
      <p:ext uri="{BB962C8B-B14F-4D97-AF65-F5344CB8AC3E}">
        <p14:creationId xmlns:p14="http://schemas.microsoft.com/office/powerpoint/2010/main" val="28365907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74638"/>
            <a:ext cx="12192000" cy="1143000"/>
          </a:xfrm>
          <a:solidFill>
            <a:schemeClr val="tx2">
              <a:lumMod val="75000"/>
            </a:schemeClr>
          </a:solidFill>
        </p:spPr>
        <p:txBody>
          <a:bodyPr/>
          <a:lstStyle>
            <a:lvl1pPr algn="l">
              <a:defRPr>
                <a:solidFill>
                  <a:schemeClr val="bg1"/>
                </a:solidFill>
              </a:defRPr>
            </a:lvl1pPr>
          </a:lstStyle>
          <a:p>
            <a:r>
              <a:rPr lang="en-US" dirty="0"/>
              <a:t>   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C18DFD5-37AC-4688-AF32-3DD319B5F782}" type="datetime1">
              <a:rPr lang="en-US" smtClean="0">
                <a:solidFill>
                  <a:prstClr val="black">
                    <a:tint val="75000"/>
                  </a:prstClr>
                </a:solidFill>
              </a:rPr>
              <a:pPr/>
              <a:t>7/24/2019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r>
              <a:rPr lang="en-US">
                <a:solidFill>
                  <a:prstClr val="black">
                    <a:tint val="75000"/>
                  </a:prstClr>
                </a:solidFill>
              </a:rPr>
              <a:t>www.weatherizationplus.org / nkramer@communityactionpartnership.com</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80E498EB-79F8-4DF7-ABF5-FFB879D4AB4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509961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36B760-1940-4FB5-AB85-FEB476D3EBB6}" type="datetime1">
              <a:rPr lang="en-US" smtClean="0">
                <a:solidFill>
                  <a:prstClr val="black">
                    <a:tint val="75000"/>
                  </a:prstClr>
                </a:solidFill>
              </a:rPr>
              <a:pPr/>
              <a:t>7/24/2019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a:solidFill>
                  <a:prstClr val="black">
                    <a:tint val="75000"/>
                  </a:prstClr>
                </a:solidFill>
              </a:rPr>
              <a:t>www.weatherizationplus.org / nkramer@communityactionpartnership.com</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0E498EB-79F8-4DF7-ABF5-FFB879D4AB4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58037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7/24/2019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3EEA3C4-6A03-4897-801B-0CA0AFBE466F}" type="datetime1">
              <a:rPr lang="en-US" smtClean="0">
                <a:solidFill>
                  <a:prstClr val="black">
                    <a:tint val="75000"/>
                  </a:prstClr>
                </a:solidFill>
              </a:rPr>
              <a:pPr/>
              <a:t>7/24/2019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www.weatherizationplus.org / nkramer@communityactionpartnership.com</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0E498EB-79F8-4DF7-ABF5-FFB879D4AB4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635058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3EA49ED3-C7DD-4A69-9224-8CEDF1A17005}" type="datetime1">
              <a:rPr lang="en-US" smtClean="0">
                <a:solidFill>
                  <a:prstClr val="black">
                    <a:tint val="75000"/>
                  </a:prstClr>
                </a:solidFill>
              </a:rPr>
              <a:pPr/>
              <a:t>7/24/2019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www.weatherizationplus.org / nkramer@communityactionpartnership.com</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0E498EB-79F8-4DF7-ABF5-FFB879D4AB4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247705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FC999E-FDCC-46D5-8989-011864FE2D4E}" type="datetime1">
              <a:rPr lang="en-US" smtClean="0">
                <a:solidFill>
                  <a:prstClr val="black">
                    <a:tint val="75000"/>
                  </a:prstClr>
                </a:solidFill>
              </a:rPr>
              <a:pPr/>
              <a:t>7/24/2019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www.weatherizationplus.org / nkramer@communityactionpartnership.com</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0E498EB-79F8-4DF7-ABF5-FFB879D4AB4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181784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C1A1A9-9D95-4EC7-BB14-D22289841186}" type="datetime1">
              <a:rPr lang="en-US" smtClean="0">
                <a:solidFill>
                  <a:prstClr val="black">
                    <a:tint val="75000"/>
                  </a:prstClr>
                </a:solidFill>
              </a:rPr>
              <a:pPr/>
              <a:t>7/24/2019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www.weatherizationplus.org / nkramer@communityactionpartnership.com</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0E498EB-79F8-4DF7-ABF5-FFB879D4AB4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47491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7/24/2019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7/24/2019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7/24/2019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7/24/2019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7/24/2019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195CC9-857B-48EE-87FE-93760A088EF4}" type="datetimeFigureOut">
              <a:rPr lang="en-US" smtClean="0"/>
              <a:t>7/24/2019</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E498EB-79F8-4DF7-ABF5-FFB879D4AB46}" type="slidenum">
              <a:rPr lang="en-US" smtClean="0"/>
              <a:t>‹#›</a:t>
            </a:fld>
            <a:endParaRPr lang="en-US" dirty="0"/>
          </a:p>
        </p:txBody>
      </p:sp>
    </p:spTree>
    <p:extLst>
      <p:ext uri="{BB962C8B-B14F-4D97-AF65-F5344CB8AC3E}">
        <p14:creationId xmlns:p14="http://schemas.microsoft.com/office/powerpoint/2010/main" val="29042178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8A460FB-7AC2-41FD-AAD2-9D87FFA32513}" type="datetime1">
              <a:rPr lang="en-US" smtClean="0">
                <a:solidFill>
                  <a:prstClr val="black">
                    <a:tint val="75000"/>
                  </a:prstClr>
                </a:solidFill>
              </a:rPr>
              <a:pPr/>
              <a:t>7/24/2019</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solidFill>
                  <a:prstClr val="black">
                    <a:tint val="75000"/>
                  </a:prstClr>
                </a:solidFill>
              </a:rPr>
              <a:t>www.weatherizationplus.org / nkramer@communityactionpartnership.com</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0E498EB-79F8-4DF7-ABF5-FFB879D4AB46}" type="slidenum">
              <a:rPr lang="en-US" smtClean="0">
                <a:solidFill>
                  <a:prstClr val="black">
                    <a:tint val="75000"/>
                  </a:prstClr>
                </a:solidFill>
              </a:rPr>
              <a:pPr/>
              <a:t>‹#›</a:t>
            </a:fld>
            <a:endParaRPr lang="en-US" dirty="0">
              <a:solidFill>
                <a:prstClr val="black">
                  <a:tint val="75000"/>
                </a:prstClr>
              </a:solidFill>
            </a:endParaRPr>
          </a:p>
        </p:txBody>
      </p:sp>
      <p:pic>
        <p:nvPicPr>
          <p:cNvPr id="8"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223755" y="6040440"/>
            <a:ext cx="1966383"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172940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dt="0"/>
  <p:txStyles>
    <p:titleStyle>
      <a:lvl1pPr algn="ctr" defTabSz="685800" rtl="0" eaLnBrk="1" latinLnBrk="0" hangingPunct="1">
        <a:spcBef>
          <a:spcPct val="0"/>
        </a:spcBef>
        <a:buNone/>
        <a:defRPr sz="3300" b="1" i="0" kern="1200" baseline="0">
          <a:solidFill>
            <a:schemeClr val="tx2">
              <a:lumMod val="75000"/>
            </a:schemeClr>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baseline="0">
          <a:solidFill>
            <a:schemeClr val="tx2">
              <a:lumMod val="75000"/>
            </a:schemeClr>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baseline="0">
          <a:solidFill>
            <a:schemeClr val="accent1">
              <a:lumMod val="75000"/>
            </a:schemeClr>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baseline="0">
          <a:solidFill>
            <a:schemeClr val="tx2">
              <a:lumMod val="60000"/>
              <a:lumOff val="40000"/>
            </a:schemeClr>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baseline="0">
          <a:solidFill>
            <a:schemeClr val="tx2">
              <a:lumMod val="60000"/>
              <a:lumOff val="40000"/>
            </a:schemeClr>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baseline="0">
          <a:solidFill>
            <a:schemeClr val="tx2">
              <a:lumMod val="60000"/>
              <a:lumOff val="40000"/>
            </a:schemeClr>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mailto:bphipps@peopleinc.net"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hyperlink" Target="mailto:mmoormans@peopleinc.net"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hyperlink" Target="https://youtu.be/J_xFVisxVdo"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hyperlink" Target="mailto:vicki@rreal.org"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communityactionpartnership.com/ac2019/" TargetMode="External"/><Relationship Id="rId7"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23.xml"/><Relationship Id="rId6" Type="http://schemas.openxmlformats.org/officeDocument/2006/relationships/image" Target="../media/image5.png"/><Relationship Id="rId5" Type="http://schemas.openxmlformats.org/officeDocument/2006/relationships/hyperlink" Target="mailto:NKramer@communityactionpartnership.com" TargetMode="External"/><Relationship Id="rId4" Type="http://schemas.openxmlformats.org/officeDocument/2006/relationships/hyperlink" Target="http://bit.ly/EnergyPartnership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communityactionpartnership.com/events/category/webinars/" TargetMode="Externa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hyperlink" Target="http://www.communityactionpartnership.com/"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410598"/>
            <a:ext cx="12192000" cy="2152650"/>
          </a:xfrm>
        </p:spPr>
        <p:txBody>
          <a:bodyPr>
            <a:normAutofit/>
          </a:bodyPr>
          <a:lstStyle/>
          <a:p>
            <a:r>
              <a:rPr lang="en-US" sz="3200" dirty="0"/>
              <a:t/>
            </a:r>
            <a:br>
              <a:rPr lang="en-US" sz="3200" dirty="0"/>
            </a:br>
            <a:r>
              <a:rPr lang="en-US" sz="4800" dirty="0"/>
              <a:t>National Webinar: </a:t>
            </a:r>
            <a:br>
              <a:rPr lang="en-US" sz="4800" dirty="0"/>
            </a:br>
            <a:r>
              <a:rPr lang="en-US" sz="4800" dirty="0"/>
              <a:t>Solar Initiatives in Rural Communities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0807" y="35170"/>
            <a:ext cx="3850384" cy="1931610"/>
          </a:xfrm>
          <a:prstGeom prst="rect">
            <a:avLst/>
          </a:prstGeom>
        </p:spPr>
      </p:pic>
      <p:sp>
        <p:nvSpPr>
          <p:cNvPr id="7" name="TextBox 6"/>
          <p:cNvSpPr txBox="1"/>
          <p:nvPr/>
        </p:nvSpPr>
        <p:spPr>
          <a:xfrm>
            <a:off x="2044211" y="4938676"/>
            <a:ext cx="8103576" cy="1508105"/>
          </a:xfrm>
          <a:prstGeom prst="rect">
            <a:avLst/>
          </a:prstGeom>
          <a:noFill/>
        </p:spPr>
        <p:txBody>
          <a:bodyPr wrap="square" rtlCol="0">
            <a:spAutoFit/>
          </a:bodyPr>
          <a:lstStyle/>
          <a:p>
            <a:pPr marL="11206" algn="ctr">
              <a:spcBef>
                <a:spcPts val="578"/>
              </a:spcBef>
              <a:tabLst>
                <a:tab pos="178183" algn="l"/>
              </a:tabLst>
            </a:pPr>
            <a:r>
              <a:rPr lang="en-US" sz="3600" dirty="0">
                <a:solidFill>
                  <a:srgbClr val="1F497D">
                    <a:lumMod val="75000"/>
                  </a:srgbClr>
                </a:solidFill>
                <a:cs typeface="Calibri"/>
              </a:rPr>
              <a:t>Hosted by: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Weatherization Leveraged Partnerships Project</a:t>
            </a:r>
          </a:p>
        </p:txBody>
      </p:sp>
      <p:sp>
        <p:nvSpPr>
          <p:cNvPr id="8" name="Subtitle 7"/>
          <p:cNvSpPr>
            <a:spLocks noGrp="1"/>
          </p:cNvSpPr>
          <p:nvPr>
            <p:ph type="subTitle" idx="1"/>
          </p:nvPr>
        </p:nvSpPr>
        <p:spPr>
          <a:xfrm>
            <a:off x="776653" y="3987686"/>
            <a:ext cx="10638692" cy="685800"/>
          </a:xfrm>
        </p:spPr>
        <p:txBody>
          <a:bodyPr>
            <a:noAutofit/>
          </a:bodyPr>
          <a:lstStyle/>
          <a:p>
            <a:r>
              <a:rPr lang="en-US" sz="3200" b="1" i="0" dirty="0">
                <a:solidFill>
                  <a:schemeClr val="tx2"/>
                </a:solidFill>
              </a:rPr>
              <a:t>July 24, 2019</a:t>
            </a:r>
          </a:p>
        </p:txBody>
      </p:sp>
    </p:spTree>
    <p:extLst>
      <p:ext uri="{BB962C8B-B14F-4D97-AF65-F5344CB8AC3E}">
        <p14:creationId xmlns:p14="http://schemas.microsoft.com/office/powerpoint/2010/main" val="3106332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8471" y="0"/>
            <a:ext cx="8875058" cy="6858000"/>
          </a:xfrm>
          <a:prstGeom prst="rect">
            <a:avLst/>
          </a:prstGeom>
        </p:spPr>
      </p:pic>
    </p:spTree>
    <p:extLst>
      <p:ext uri="{BB962C8B-B14F-4D97-AF65-F5344CB8AC3E}">
        <p14:creationId xmlns:p14="http://schemas.microsoft.com/office/powerpoint/2010/main" val="22736707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5983" y="203383"/>
            <a:ext cx="10515600" cy="1325563"/>
          </a:xfrm>
        </p:spPr>
        <p:txBody>
          <a:bodyPr/>
          <a:lstStyle/>
          <a:p>
            <a:r>
              <a:rPr lang="en-US" b="1" dirty="0"/>
              <a:t>Progress</a:t>
            </a:r>
          </a:p>
        </p:txBody>
      </p:sp>
      <p:sp>
        <p:nvSpPr>
          <p:cNvPr id="3" name="Content Placeholder 2"/>
          <p:cNvSpPr>
            <a:spLocks noGrp="1"/>
          </p:cNvSpPr>
          <p:nvPr>
            <p:ph idx="1"/>
          </p:nvPr>
        </p:nvSpPr>
        <p:spPr>
          <a:xfrm>
            <a:off x="1981200" y="2332037"/>
            <a:ext cx="8229600" cy="4525963"/>
          </a:xfrm>
        </p:spPr>
        <p:txBody>
          <a:bodyPr/>
          <a:lstStyle/>
          <a:p>
            <a:r>
              <a:rPr lang="en-US" dirty="0"/>
              <a:t>Existing Installations</a:t>
            </a:r>
          </a:p>
          <a:p>
            <a:pPr lvl="1"/>
            <a:r>
              <a:rPr lang="en-US" dirty="0"/>
              <a:t>Abingdon (very limited, low maintenance)</a:t>
            </a:r>
          </a:p>
          <a:p>
            <a:pPr lvl="1"/>
            <a:r>
              <a:rPr lang="en-US" dirty="0"/>
              <a:t>Dante (more comprehensive, service issues)</a:t>
            </a:r>
          </a:p>
          <a:p>
            <a:r>
              <a:rPr lang="en-US" dirty="0"/>
              <a:t>In Process Implementations</a:t>
            </a:r>
          </a:p>
          <a:p>
            <a:pPr lvl="1"/>
            <a:r>
              <a:rPr lang="en-US" dirty="0"/>
              <a:t>Norton Elderly Housing (40 units)</a:t>
            </a:r>
          </a:p>
          <a:p>
            <a:pPr lvl="1"/>
            <a:r>
              <a:rPr lang="en-US" dirty="0"/>
              <a:t>Abingdon LMI Housing (20 units)</a:t>
            </a:r>
          </a:p>
          <a:p>
            <a:pPr lvl="1"/>
            <a:endParaRPr lang="en-US" dirty="0"/>
          </a:p>
          <a:p>
            <a:r>
              <a:rPr lang="en-US" dirty="0"/>
              <a:t>Supply Chain opportunities?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4440" y="203383"/>
            <a:ext cx="2639794" cy="1706563"/>
          </a:xfrm>
          <a:prstGeom prst="rect">
            <a:avLst/>
          </a:prstGeom>
        </p:spPr>
      </p:pic>
    </p:spTree>
    <p:extLst>
      <p:ext uri="{BB962C8B-B14F-4D97-AF65-F5344CB8AC3E}">
        <p14:creationId xmlns:p14="http://schemas.microsoft.com/office/powerpoint/2010/main" val="685156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7773" y="0"/>
            <a:ext cx="8229600" cy="1143000"/>
          </a:xfrm>
        </p:spPr>
        <p:txBody>
          <a:bodyPr/>
          <a:lstStyle/>
          <a:p>
            <a:r>
              <a:rPr lang="en-US" b="1" dirty="0"/>
              <a:t>Diverse Provider Landscape</a:t>
            </a:r>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438400" y="990600"/>
            <a:ext cx="7148346"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9312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Challenges / Legislative Priorities</a:t>
            </a:r>
          </a:p>
        </p:txBody>
      </p:sp>
      <p:sp>
        <p:nvSpPr>
          <p:cNvPr id="3" name="Content Placeholder 2"/>
          <p:cNvSpPr>
            <a:spLocks noGrp="1"/>
          </p:cNvSpPr>
          <p:nvPr>
            <p:ph idx="1"/>
          </p:nvPr>
        </p:nvSpPr>
        <p:spPr/>
        <p:txBody>
          <a:bodyPr/>
          <a:lstStyle/>
          <a:p>
            <a:pPr marL="514350" indent="-514350">
              <a:buFont typeface="+mj-lt"/>
              <a:buAutoNum type="arabicPeriod"/>
            </a:pPr>
            <a:r>
              <a:rPr lang="en-US" dirty="0"/>
              <a:t>Third Party Ownership/PPAs</a:t>
            </a:r>
          </a:p>
          <a:p>
            <a:pPr marL="514350" indent="-514350">
              <a:buFont typeface="+mj-lt"/>
              <a:buAutoNum type="arabicPeriod"/>
            </a:pPr>
            <a:r>
              <a:rPr lang="en-US" dirty="0"/>
              <a:t>Net Metering</a:t>
            </a:r>
          </a:p>
          <a:p>
            <a:pPr marL="514350" indent="-514350">
              <a:buFont typeface="+mj-lt"/>
              <a:buAutoNum type="arabicPeriod"/>
            </a:pPr>
            <a:r>
              <a:rPr lang="en-US" dirty="0"/>
              <a:t>Meter Aggregation</a:t>
            </a:r>
          </a:p>
          <a:p>
            <a:pPr marL="514350" indent="-514350">
              <a:buFont typeface="+mj-lt"/>
              <a:buAutoNum type="arabicPeriod"/>
            </a:pPr>
            <a:r>
              <a:rPr lang="en-US" dirty="0"/>
              <a:t>Community Solar</a:t>
            </a: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r="13662"/>
          <a:stretch>
            <a:fillRect/>
          </a:stretch>
        </p:blipFill>
        <p:spPr bwMode="auto">
          <a:xfrm>
            <a:off x="6172201" y="3569773"/>
            <a:ext cx="4038600" cy="2556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79667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2103438"/>
            <a:ext cx="8229600" cy="4525963"/>
          </a:xfrm>
        </p:spPr>
        <p:txBody>
          <a:bodyPr/>
          <a:lstStyle/>
          <a:p>
            <a:r>
              <a:rPr lang="en-US" dirty="0"/>
              <a:t>Bryan Phipps, VP/Chief Development Officer</a:t>
            </a:r>
          </a:p>
          <a:p>
            <a:pPr marL="0" indent="0">
              <a:buNone/>
            </a:pPr>
            <a:r>
              <a:rPr lang="en-US" dirty="0"/>
              <a:t>	</a:t>
            </a:r>
            <a:r>
              <a:rPr lang="en-US" dirty="0">
                <a:hlinkClick r:id="rId3"/>
              </a:rPr>
              <a:t>bphipps@peopleinc.net</a:t>
            </a:r>
            <a:endParaRPr lang="en-US" dirty="0"/>
          </a:p>
          <a:p>
            <a:pPr marL="0" indent="0">
              <a:buNone/>
            </a:pPr>
            <a:r>
              <a:rPr lang="en-US" dirty="0"/>
              <a:t>	276-619-2286</a:t>
            </a:r>
          </a:p>
          <a:p>
            <a:pPr marL="0" indent="0">
              <a:buNone/>
            </a:pPr>
            <a:endParaRPr lang="en-US" dirty="0"/>
          </a:p>
          <a:p>
            <a:r>
              <a:rPr lang="en-US" dirty="0"/>
              <a:t>Mark </a:t>
            </a:r>
            <a:r>
              <a:rPr lang="en-US" dirty="0" err="1"/>
              <a:t>Moormans</a:t>
            </a:r>
            <a:r>
              <a:rPr lang="en-US" dirty="0"/>
              <a:t>, Manager - Strategic Projects</a:t>
            </a:r>
          </a:p>
          <a:p>
            <a:pPr marL="0" indent="0">
              <a:buNone/>
            </a:pPr>
            <a:r>
              <a:rPr lang="en-US" dirty="0"/>
              <a:t>	</a:t>
            </a:r>
            <a:r>
              <a:rPr lang="en-US" dirty="0">
                <a:hlinkClick r:id="rId4"/>
              </a:rPr>
              <a:t>mmoormans@peopleinc.net</a:t>
            </a:r>
            <a:endParaRPr lang="en-US" dirty="0"/>
          </a:p>
          <a:p>
            <a:pPr marL="0" indent="0">
              <a:buNone/>
            </a:pPr>
            <a:r>
              <a:rPr lang="en-US" dirty="0"/>
              <a:t>	276-619-2247</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46189" y="255804"/>
            <a:ext cx="2639794" cy="1706563"/>
          </a:xfrm>
          <a:prstGeom prst="rect">
            <a:avLst/>
          </a:prstGeom>
        </p:spPr>
      </p:pic>
    </p:spTree>
    <p:extLst>
      <p:ext uri="{BB962C8B-B14F-4D97-AF65-F5344CB8AC3E}">
        <p14:creationId xmlns:p14="http://schemas.microsoft.com/office/powerpoint/2010/main" val="38601541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ED3D26-8576-B84C-AAA5-0A51A35CBF4B}"/>
              </a:ext>
            </a:extLst>
          </p:cNvPr>
          <p:cNvSpPr>
            <a:spLocks noGrp="1"/>
          </p:cNvSpPr>
          <p:nvPr>
            <p:ph type="title"/>
          </p:nvPr>
        </p:nvSpPr>
        <p:spPr>
          <a:xfrm>
            <a:off x="801099" y="1396289"/>
            <a:ext cx="5006336" cy="1325563"/>
          </a:xfrm>
        </p:spPr>
        <p:txBody>
          <a:bodyPr vert="horz" lIns="91440" tIns="45720" rIns="91440" bIns="45720" rtlCol="0" anchor="ctr">
            <a:normAutofit/>
          </a:bodyPr>
          <a:lstStyle/>
          <a:p>
            <a:r>
              <a:rPr lang="en-US" sz="3400"/>
              <a:t>Vicki O’Day – Development Director RREAL</a:t>
            </a:r>
          </a:p>
        </p:txBody>
      </p:sp>
      <p:sp>
        <p:nvSpPr>
          <p:cNvPr id="3" name="Content Placeholder 2">
            <a:extLst>
              <a:ext uri="{FF2B5EF4-FFF2-40B4-BE49-F238E27FC236}">
                <a16:creationId xmlns:a16="http://schemas.microsoft.com/office/drawing/2014/main" xmlns="" id="{576737DC-98FF-8343-B225-81F3D78E1A53}"/>
              </a:ext>
            </a:extLst>
          </p:cNvPr>
          <p:cNvSpPr>
            <a:spLocks noGrp="1"/>
          </p:cNvSpPr>
          <p:nvPr>
            <p:ph sz="half" idx="1"/>
          </p:nvPr>
        </p:nvSpPr>
        <p:spPr>
          <a:xfrm>
            <a:off x="805543" y="2871982"/>
            <a:ext cx="5006336" cy="3181684"/>
          </a:xfrm>
        </p:spPr>
        <p:txBody>
          <a:bodyPr vert="horz" lIns="91440" tIns="45720" rIns="91440" bIns="45720" rtlCol="0" anchor="t">
            <a:normAutofit/>
          </a:bodyPr>
          <a:lstStyle/>
          <a:p>
            <a:pPr marL="0" indent="0">
              <a:buNone/>
            </a:pPr>
            <a:r>
              <a:rPr lang="en-US" sz="1700" dirty="0"/>
              <a:t>Vicki’s early career spanned twenty years in the financial services industry where she helped people invest for their futures then later focused on development of new products and services. She’s an active advocate for advancing the clean energy economy and transforming money consciousness.</a:t>
            </a:r>
          </a:p>
          <a:p>
            <a:pPr marL="0" indent="0">
              <a:buNone/>
            </a:pPr>
            <a:endParaRPr lang="en-US" sz="1700" dirty="0"/>
          </a:p>
          <a:p>
            <a:pPr marL="0" indent="0">
              <a:buNone/>
            </a:pPr>
            <a:r>
              <a:rPr lang="en-US" sz="1700" dirty="0"/>
              <a:t>At RREAL, Vicki manages the CS4CA program and works with community development leaders in creating strategies and social impact finance mechanisms to build resilient futures that mitigate energy poverty and combat climate change. </a:t>
            </a:r>
          </a:p>
        </p:txBody>
      </p:sp>
      <p:sp>
        <p:nvSpPr>
          <p:cNvPr id="23" name="Freeform: Shape 20">
            <a:extLst>
              <a:ext uri="{FF2B5EF4-FFF2-40B4-BE49-F238E27FC236}">
                <a16:creationId xmlns:a16="http://schemas.microsoft.com/office/drawing/2014/main" xmlns="" id="{4F74D28C-3268-4E35-8EE1-D92CB4A85A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19218"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a:extLst>
              <a:ext uri="{FF2B5EF4-FFF2-40B4-BE49-F238E27FC236}">
                <a16:creationId xmlns:a16="http://schemas.microsoft.com/office/drawing/2014/main" xmlns="" id="{A76C806F-260E-E949-8E70-12BA98E62EB6}"/>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0934" r="2" b="3687"/>
          <a:stretch/>
        </p:blipFill>
        <p:spPr>
          <a:xfrm>
            <a:off x="6167846" y="10"/>
            <a:ext cx="6024154" cy="685799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p:spPr>
      </p:pic>
    </p:spTree>
    <p:extLst>
      <p:ext uri="{BB962C8B-B14F-4D97-AF65-F5344CB8AC3E}">
        <p14:creationId xmlns:p14="http://schemas.microsoft.com/office/powerpoint/2010/main" val="2603176639"/>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ass, outdoor object, solar cell, outdoor&#10;&#10;Description generated with very high confidence">
            <a:extLst>
              <a:ext uri="{FF2B5EF4-FFF2-40B4-BE49-F238E27FC236}">
                <a16:creationId xmlns:a16="http://schemas.microsoft.com/office/drawing/2014/main" xmlns="" id="{0FE8262C-75DC-416C-A62A-5FBB77CF77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836046" cy="8229600"/>
          </a:xfrm>
          <a:prstGeom prst="rect">
            <a:avLst/>
          </a:prstGeom>
        </p:spPr>
      </p:pic>
      <p:sp>
        <p:nvSpPr>
          <p:cNvPr id="2" name="Title 1"/>
          <p:cNvSpPr>
            <a:spLocks noGrp="1"/>
          </p:cNvSpPr>
          <p:nvPr>
            <p:ph type="ctrTitle"/>
          </p:nvPr>
        </p:nvSpPr>
        <p:spPr>
          <a:xfrm>
            <a:off x="0" y="1495247"/>
            <a:ext cx="12428621" cy="968900"/>
          </a:xfrm>
        </p:spPr>
        <p:txBody>
          <a:bodyPr>
            <a:noAutofit/>
          </a:bodyPr>
          <a:lstStyle/>
          <a:p>
            <a:pPr algn="l"/>
            <a:r>
              <a:rPr lang="en-US" sz="2800" b="1" dirty="0">
                <a:solidFill>
                  <a:schemeClr val="bg1"/>
                </a:solidFill>
                <a:latin typeface="Arial Black" panose="020B0A04020102020204" pitchFamily="34" charset="0"/>
                <a:ea typeface="SimSun-ExtB" panose="02010609060101010101" pitchFamily="49" charset="-122"/>
                <a:cs typeface="DaunPenh" panose="020B0604020202020204" pitchFamily="2" charset="0"/>
              </a:rPr>
              <a:t>Changing the Face of Energy Assistance with Solar Assistance</a:t>
            </a:r>
          </a:p>
        </p:txBody>
      </p:sp>
      <p:sp>
        <p:nvSpPr>
          <p:cNvPr id="7" name="TextBox 6">
            <a:extLst>
              <a:ext uri="{FF2B5EF4-FFF2-40B4-BE49-F238E27FC236}">
                <a16:creationId xmlns:a16="http://schemas.microsoft.com/office/drawing/2014/main" xmlns="" id="{AD3AE4A0-EF1E-4E28-B814-51CB3680E8B5}"/>
              </a:ext>
            </a:extLst>
          </p:cNvPr>
          <p:cNvSpPr txBox="1"/>
          <p:nvPr/>
        </p:nvSpPr>
        <p:spPr>
          <a:xfrm>
            <a:off x="0" y="499379"/>
            <a:ext cx="8704881" cy="1446550"/>
          </a:xfrm>
          <a:prstGeom prst="rect">
            <a:avLst/>
          </a:prstGeom>
          <a:noFill/>
        </p:spPr>
        <p:txBody>
          <a:bodyPr wrap="square" rtlCol="0">
            <a:spAutoFit/>
          </a:bodyPr>
          <a:lstStyle/>
          <a:p>
            <a:r>
              <a:rPr lang="en-US" sz="3200" b="1" dirty="0">
                <a:solidFill>
                  <a:schemeClr val="bg1"/>
                </a:solidFill>
                <a:latin typeface="Arial Black" panose="020B0A04020102020204" pitchFamily="34" charset="0"/>
                <a:ea typeface="SimSun-ExtB" panose="02010609060101010101" pitchFamily="49" charset="-122"/>
              </a:rPr>
              <a:t>2019 Community Action Partnership</a:t>
            </a:r>
          </a:p>
          <a:p>
            <a:endParaRPr lang="en-US" sz="2800" b="1" dirty="0">
              <a:solidFill>
                <a:schemeClr val="bg1"/>
              </a:solidFill>
              <a:latin typeface="Arial Black" panose="020B0A04020102020204" pitchFamily="34" charset="0"/>
              <a:ea typeface="SimSun-ExtB" panose="02010609060101010101" pitchFamily="49" charset="-122"/>
            </a:endParaRPr>
          </a:p>
          <a:p>
            <a:r>
              <a:rPr lang="en-US" sz="2800" b="1" dirty="0">
                <a:solidFill>
                  <a:schemeClr val="bg1"/>
                </a:solidFill>
                <a:latin typeface="Arial Black" panose="020B0A04020102020204" pitchFamily="34" charset="0"/>
                <a:ea typeface="SimSun-ExtB" panose="02010609060101010101" pitchFamily="49" charset="-122"/>
              </a:rPr>
              <a:t>Community Solar for Community Action</a:t>
            </a:r>
          </a:p>
        </p:txBody>
      </p:sp>
      <p:pic>
        <p:nvPicPr>
          <p:cNvPr id="8" name="Shape 314">
            <a:extLst>
              <a:ext uri="{FF2B5EF4-FFF2-40B4-BE49-F238E27FC236}">
                <a16:creationId xmlns:a16="http://schemas.microsoft.com/office/drawing/2014/main" xmlns="" id="{11ABD02F-8AE9-F54B-B64E-44E658CA2774}"/>
              </a:ext>
            </a:extLst>
          </p:cNvPr>
          <p:cNvPicPr preferRelativeResize="0"/>
          <p:nvPr/>
        </p:nvPicPr>
        <p:blipFill rotWithShape="1">
          <a:blip r:embed="rId3">
            <a:alphaModFix/>
          </a:blip>
          <a:srcRect b="18824"/>
          <a:stretch/>
        </p:blipFill>
        <p:spPr>
          <a:xfrm>
            <a:off x="7561236" y="4615471"/>
            <a:ext cx="4305300" cy="1562099"/>
          </a:xfrm>
          <a:prstGeom prst="rect">
            <a:avLst/>
          </a:prstGeom>
          <a:noFill/>
          <a:ln>
            <a:noFill/>
          </a:ln>
        </p:spPr>
      </p:pic>
    </p:spTree>
    <p:extLst>
      <p:ext uri="{BB962C8B-B14F-4D97-AF65-F5344CB8AC3E}">
        <p14:creationId xmlns:p14="http://schemas.microsoft.com/office/powerpoint/2010/main" val="10985722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54027203-065D-4941-9498-2D2393BF9B0A}"/>
              </a:ext>
            </a:extLst>
          </p:cNvPr>
          <p:cNvSpPr txBox="1"/>
          <p:nvPr/>
        </p:nvSpPr>
        <p:spPr>
          <a:xfrm>
            <a:off x="768626" y="4621696"/>
            <a:ext cx="3922643" cy="923330"/>
          </a:xfrm>
          <a:prstGeom prst="rect">
            <a:avLst/>
          </a:prstGeom>
          <a:noFill/>
        </p:spPr>
        <p:txBody>
          <a:bodyPr wrap="square" rtlCol="0">
            <a:spAutoFit/>
          </a:bodyPr>
          <a:lstStyle/>
          <a:p>
            <a:r>
              <a:rPr lang="en-US" sz="5400" dirty="0">
                <a:solidFill>
                  <a:schemeClr val="bg1"/>
                </a:solidFill>
                <a:latin typeface="Arial Black" panose="020B0A04020102020204" pitchFamily="34" charset="0"/>
              </a:rPr>
              <a:t>MISSION</a:t>
            </a:r>
          </a:p>
        </p:txBody>
      </p:sp>
      <p:pic>
        <p:nvPicPr>
          <p:cNvPr id="8" name="Picture 7">
            <a:extLst>
              <a:ext uri="{FF2B5EF4-FFF2-40B4-BE49-F238E27FC236}">
                <a16:creationId xmlns:a16="http://schemas.microsoft.com/office/drawing/2014/main" xmlns="" id="{4C44E2E9-F68F-47C3-9BB1-3693583A021C}"/>
              </a:ext>
            </a:extLst>
          </p:cNvPr>
          <p:cNvPicPr>
            <a:picLocks noChangeAspect="1"/>
          </p:cNvPicPr>
          <p:nvPr/>
        </p:nvPicPr>
        <p:blipFill rotWithShape="1">
          <a:blip r:embed="rId2" cstate="print">
            <a:grayscl/>
            <a:extLst>
              <a:ext uri="{28A0092B-C50C-407E-A947-70E740481C1C}">
                <a14:useLocalDpi xmlns:a14="http://schemas.microsoft.com/office/drawing/2010/main" val="0"/>
              </a:ext>
            </a:extLst>
          </a:blip>
          <a:srcRect l="4356" t="8932" b="2461"/>
          <a:stretch/>
        </p:blipFill>
        <p:spPr>
          <a:xfrm>
            <a:off x="-1" y="0"/>
            <a:ext cx="4935143" cy="6858000"/>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xmlns="" id="{B21D7CBA-BB0F-465D-893F-0826DF70947B}"/>
              </a:ext>
            </a:extLst>
          </p:cNvPr>
          <p:cNvSpPr txBox="1"/>
          <p:nvPr/>
        </p:nvSpPr>
        <p:spPr>
          <a:xfrm>
            <a:off x="5168347" y="1078135"/>
            <a:ext cx="4055165" cy="769441"/>
          </a:xfrm>
          <a:prstGeom prst="rect">
            <a:avLst/>
          </a:prstGeom>
          <a:noFill/>
        </p:spPr>
        <p:txBody>
          <a:bodyPr wrap="square" rtlCol="0">
            <a:spAutoFit/>
          </a:bodyPr>
          <a:lstStyle/>
          <a:p>
            <a:r>
              <a:rPr lang="en-US" sz="4400" dirty="0">
                <a:solidFill>
                  <a:schemeClr val="accent5">
                    <a:lumMod val="50000"/>
                  </a:schemeClr>
                </a:solidFill>
                <a:latin typeface="Arial Black" panose="020B0A04020102020204" pitchFamily="34" charset="0"/>
              </a:rPr>
              <a:t>MISSION</a:t>
            </a:r>
          </a:p>
        </p:txBody>
      </p:sp>
      <p:sp>
        <p:nvSpPr>
          <p:cNvPr id="12" name="TextBox 11">
            <a:extLst>
              <a:ext uri="{FF2B5EF4-FFF2-40B4-BE49-F238E27FC236}">
                <a16:creationId xmlns:a16="http://schemas.microsoft.com/office/drawing/2014/main" xmlns="" id="{159CCC00-3552-4C07-91EB-AB5EFD7A256F}"/>
              </a:ext>
            </a:extLst>
          </p:cNvPr>
          <p:cNvSpPr txBox="1"/>
          <p:nvPr/>
        </p:nvSpPr>
        <p:spPr>
          <a:xfrm>
            <a:off x="5260225" y="2043561"/>
            <a:ext cx="4969565" cy="1477328"/>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RREAL is a Minnesota-based 501c3 nonprofit with a mission is to make solar energy accessible to everyone and empower rural and low-income communities across the globe with a clean, reliable source of energy. </a:t>
            </a:r>
          </a:p>
        </p:txBody>
      </p:sp>
      <p:cxnSp>
        <p:nvCxnSpPr>
          <p:cNvPr id="13" name="Straight Connector 12">
            <a:extLst>
              <a:ext uri="{FF2B5EF4-FFF2-40B4-BE49-F238E27FC236}">
                <a16:creationId xmlns:a16="http://schemas.microsoft.com/office/drawing/2014/main" xmlns="" id="{5CDC1583-B109-45EB-8C42-AE6286BB1BB5}"/>
              </a:ext>
            </a:extLst>
          </p:cNvPr>
          <p:cNvCxnSpPr/>
          <p:nvPr/>
        </p:nvCxnSpPr>
        <p:spPr>
          <a:xfrm>
            <a:off x="5249380" y="3802268"/>
            <a:ext cx="6241774" cy="0"/>
          </a:xfrm>
          <a:prstGeom prst="line">
            <a:avLst/>
          </a:prstGeom>
          <a:ln w="571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14" name="Shape 1384">
            <a:extLst>
              <a:ext uri="{FF2B5EF4-FFF2-40B4-BE49-F238E27FC236}">
                <a16:creationId xmlns:a16="http://schemas.microsoft.com/office/drawing/2014/main" xmlns="" id="{05C56C6E-8976-40C3-91F9-4A272E6EAD30}"/>
              </a:ext>
            </a:extLst>
          </p:cNvPr>
          <p:cNvGrpSpPr/>
          <p:nvPr/>
        </p:nvGrpSpPr>
        <p:grpSpPr>
          <a:xfrm>
            <a:off x="7476780" y="4261051"/>
            <a:ext cx="3259846" cy="1987346"/>
            <a:chOff x="5157992" y="1665628"/>
            <a:chExt cx="2936367" cy="1919171"/>
          </a:xfrm>
          <a:solidFill>
            <a:schemeClr val="bg1">
              <a:lumMod val="85000"/>
            </a:schemeClr>
          </a:solidFill>
        </p:grpSpPr>
        <p:sp>
          <p:nvSpPr>
            <p:cNvPr id="15" name="Shape 1385">
              <a:extLst>
                <a:ext uri="{FF2B5EF4-FFF2-40B4-BE49-F238E27FC236}">
                  <a16:creationId xmlns:a16="http://schemas.microsoft.com/office/drawing/2014/main" xmlns="" id="{4E36A68F-22AF-4094-AE1F-F474FF0D0C66}"/>
                </a:ext>
              </a:extLst>
            </p:cNvPr>
            <p:cNvSpPr/>
            <p:nvPr/>
          </p:nvSpPr>
          <p:spPr>
            <a:xfrm>
              <a:off x="5379187" y="1665628"/>
              <a:ext cx="365958" cy="271518"/>
            </a:xfrm>
            <a:custGeom>
              <a:avLst/>
              <a:gdLst/>
              <a:ahLst/>
              <a:cxnLst/>
              <a:rect l="0" t="0" r="0" b="0"/>
              <a:pathLst>
                <a:path w="120000" h="120000" extrusionOk="0">
                  <a:moveTo>
                    <a:pt x="120000" y="29684"/>
                  </a:moveTo>
                  <a:cubicBezTo>
                    <a:pt x="120000" y="29684"/>
                    <a:pt x="108793" y="101684"/>
                    <a:pt x="106459" y="105473"/>
                  </a:cubicBezTo>
                  <a:cubicBezTo>
                    <a:pt x="104591" y="109894"/>
                    <a:pt x="106926" y="108631"/>
                    <a:pt x="106926" y="113052"/>
                  </a:cubicBezTo>
                  <a:cubicBezTo>
                    <a:pt x="106926" y="116842"/>
                    <a:pt x="105992" y="120000"/>
                    <a:pt x="105992" y="120000"/>
                  </a:cubicBezTo>
                  <a:cubicBezTo>
                    <a:pt x="75175" y="109263"/>
                    <a:pt x="75175" y="109263"/>
                    <a:pt x="75175" y="109263"/>
                  </a:cubicBezTo>
                  <a:cubicBezTo>
                    <a:pt x="70038" y="108631"/>
                    <a:pt x="70038" y="108631"/>
                    <a:pt x="70038" y="108631"/>
                  </a:cubicBezTo>
                  <a:cubicBezTo>
                    <a:pt x="68171" y="109263"/>
                    <a:pt x="68171" y="109263"/>
                    <a:pt x="68171" y="109263"/>
                  </a:cubicBezTo>
                  <a:cubicBezTo>
                    <a:pt x="65836" y="108631"/>
                    <a:pt x="65836" y="108631"/>
                    <a:pt x="65836" y="108631"/>
                  </a:cubicBezTo>
                  <a:cubicBezTo>
                    <a:pt x="63968" y="109263"/>
                    <a:pt x="63968" y="109263"/>
                    <a:pt x="63968" y="109263"/>
                  </a:cubicBezTo>
                  <a:cubicBezTo>
                    <a:pt x="50428" y="109894"/>
                    <a:pt x="50428" y="109894"/>
                    <a:pt x="50428" y="109894"/>
                  </a:cubicBezTo>
                  <a:cubicBezTo>
                    <a:pt x="49027" y="108631"/>
                    <a:pt x="49027" y="108631"/>
                    <a:pt x="49027" y="108631"/>
                  </a:cubicBezTo>
                  <a:cubicBezTo>
                    <a:pt x="47626" y="109263"/>
                    <a:pt x="47626" y="109263"/>
                    <a:pt x="47626" y="109263"/>
                  </a:cubicBezTo>
                  <a:cubicBezTo>
                    <a:pt x="46225" y="109894"/>
                    <a:pt x="46225" y="109894"/>
                    <a:pt x="46225" y="109894"/>
                  </a:cubicBezTo>
                  <a:cubicBezTo>
                    <a:pt x="45291" y="109894"/>
                    <a:pt x="45291" y="109894"/>
                    <a:pt x="45291" y="109894"/>
                  </a:cubicBezTo>
                  <a:cubicBezTo>
                    <a:pt x="43891" y="109263"/>
                    <a:pt x="43891" y="109263"/>
                    <a:pt x="43891" y="109263"/>
                  </a:cubicBezTo>
                  <a:cubicBezTo>
                    <a:pt x="43891" y="108631"/>
                    <a:pt x="43891" y="108631"/>
                    <a:pt x="43891" y="108631"/>
                  </a:cubicBezTo>
                  <a:cubicBezTo>
                    <a:pt x="41556" y="108631"/>
                    <a:pt x="41556" y="108631"/>
                    <a:pt x="41556" y="108631"/>
                  </a:cubicBezTo>
                  <a:cubicBezTo>
                    <a:pt x="40155" y="108000"/>
                    <a:pt x="40155" y="108000"/>
                    <a:pt x="40155" y="108000"/>
                  </a:cubicBezTo>
                  <a:cubicBezTo>
                    <a:pt x="39688" y="106736"/>
                    <a:pt x="39688" y="106736"/>
                    <a:pt x="39688" y="106736"/>
                  </a:cubicBezTo>
                  <a:cubicBezTo>
                    <a:pt x="39688" y="106105"/>
                    <a:pt x="39688" y="106105"/>
                    <a:pt x="39688" y="106105"/>
                  </a:cubicBezTo>
                  <a:cubicBezTo>
                    <a:pt x="37821" y="105473"/>
                    <a:pt x="37821" y="105473"/>
                    <a:pt x="37821" y="105473"/>
                  </a:cubicBezTo>
                  <a:cubicBezTo>
                    <a:pt x="34085" y="104210"/>
                    <a:pt x="34085" y="104210"/>
                    <a:pt x="34085" y="104210"/>
                  </a:cubicBezTo>
                  <a:cubicBezTo>
                    <a:pt x="31750" y="102947"/>
                    <a:pt x="31750" y="102947"/>
                    <a:pt x="31750" y="102947"/>
                  </a:cubicBezTo>
                  <a:cubicBezTo>
                    <a:pt x="30817" y="102315"/>
                    <a:pt x="30817" y="102315"/>
                    <a:pt x="30817" y="102315"/>
                  </a:cubicBezTo>
                  <a:cubicBezTo>
                    <a:pt x="28015" y="102947"/>
                    <a:pt x="28015" y="102947"/>
                    <a:pt x="28015" y="102947"/>
                  </a:cubicBezTo>
                  <a:cubicBezTo>
                    <a:pt x="23813" y="104210"/>
                    <a:pt x="23813" y="104210"/>
                    <a:pt x="23813" y="104210"/>
                  </a:cubicBezTo>
                  <a:cubicBezTo>
                    <a:pt x="18677" y="102315"/>
                    <a:pt x="18677" y="102315"/>
                    <a:pt x="18677" y="102315"/>
                  </a:cubicBezTo>
                  <a:cubicBezTo>
                    <a:pt x="15408" y="98526"/>
                    <a:pt x="15408" y="98526"/>
                    <a:pt x="15408" y="98526"/>
                  </a:cubicBezTo>
                  <a:cubicBezTo>
                    <a:pt x="15408" y="98526"/>
                    <a:pt x="16809" y="94105"/>
                    <a:pt x="16342" y="88421"/>
                  </a:cubicBezTo>
                  <a:cubicBezTo>
                    <a:pt x="15875" y="82105"/>
                    <a:pt x="13540" y="80842"/>
                    <a:pt x="13540" y="80842"/>
                  </a:cubicBezTo>
                  <a:cubicBezTo>
                    <a:pt x="11206" y="80842"/>
                    <a:pt x="11206" y="80842"/>
                    <a:pt x="11206" y="80842"/>
                  </a:cubicBezTo>
                  <a:cubicBezTo>
                    <a:pt x="9338" y="79578"/>
                    <a:pt x="9338" y="79578"/>
                    <a:pt x="9338" y="79578"/>
                  </a:cubicBezTo>
                  <a:cubicBezTo>
                    <a:pt x="9338" y="79578"/>
                    <a:pt x="9338" y="75789"/>
                    <a:pt x="7003" y="75789"/>
                  </a:cubicBezTo>
                  <a:cubicBezTo>
                    <a:pt x="4669" y="75789"/>
                    <a:pt x="4669" y="75789"/>
                    <a:pt x="4669" y="75789"/>
                  </a:cubicBezTo>
                  <a:cubicBezTo>
                    <a:pt x="1867" y="75157"/>
                    <a:pt x="1867" y="75157"/>
                    <a:pt x="1867" y="75157"/>
                  </a:cubicBezTo>
                  <a:cubicBezTo>
                    <a:pt x="0" y="73263"/>
                    <a:pt x="0" y="73263"/>
                    <a:pt x="0" y="73263"/>
                  </a:cubicBezTo>
                  <a:cubicBezTo>
                    <a:pt x="466" y="68842"/>
                    <a:pt x="466" y="68842"/>
                    <a:pt x="466" y="68842"/>
                  </a:cubicBezTo>
                  <a:cubicBezTo>
                    <a:pt x="1400" y="65052"/>
                    <a:pt x="1400" y="65052"/>
                    <a:pt x="1400" y="65052"/>
                  </a:cubicBezTo>
                  <a:cubicBezTo>
                    <a:pt x="1867" y="64421"/>
                    <a:pt x="1867" y="64421"/>
                    <a:pt x="1867" y="64421"/>
                  </a:cubicBezTo>
                  <a:cubicBezTo>
                    <a:pt x="2334" y="66315"/>
                    <a:pt x="2334" y="66315"/>
                    <a:pt x="2334" y="66315"/>
                  </a:cubicBezTo>
                  <a:cubicBezTo>
                    <a:pt x="2801" y="66947"/>
                    <a:pt x="2801" y="66947"/>
                    <a:pt x="2801" y="66947"/>
                  </a:cubicBezTo>
                  <a:cubicBezTo>
                    <a:pt x="3268" y="66315"/>
                    <a:pt x="3268" y="66315"/>
                    <a:pt x="3268" y="66315"/>
                  </a:cubicBezTo>
                  <a:cubicBezTo>
                    <a:pt x="3268" y="63789"/>
                    <a:pt x="3268" y="63789"/>
                    <a:pt x="3268" y="63789"/>
                  </a:cubicBezTo>
                  <a:cubicBezTo>
                    <a:pt x="5136" y="62526"/>
                    <a:pt x="5136" y="62526"/>
                    <a:pt x="5136" y="62526"/>
                  </a:cubicBezTo>
                  <a:cubicBezTo>
                    <a:pt x="5136" y="61894"/>
                    <a:pt x="5136" y="61894"/>
                    <a:pt x="5136" y="61894"/>
                  </a:cubicBezTo>
                  <a:cubicBezTo>
                    <a:pt x="4202" y="60631"/>
                    <a:pt x="4202" y="60631"/>
                    <a:pt x="4202" y="60631"/>
                  </a:cubicBezTo>
                  <a:cubicBezTo>
                    <a:pt x="3735" y="60000"/>
                    <a:pt x="3735" y="60000"/>
                    <a:pt x="3735" y="60000"/>
                  </a:cubicBezTo>
                  <a:cubicBezTo>
                    <a:pt x="3268" y="55578"/>
                    <a:pt x="3268" y="55578"/>
                    <a:pt x="3268" y="55578"/>
                  </a:cubicBezTo>
                  <a:cubicBezTo>
                    <a:pt x="6536" y="54947"/>
                    <a:pt x="6536" y="54947"/>
                    <a:pt x="6536" y="54947"/>
                  </a:cubicBezTo>
                  <a:cubicBezTo>
                    <a:pt x="7470" y="53684"/>
                    <a:pt x="7470" y="53684"/>
                    <a:pt x="7470" y="53684"/>
                  </a:cubicBezTo>
                  <a:cubicBezTo>
                    <a:pt x="4669" y="50526"/>
                    <a:pt x="4669" y="50526"/>
                    <a:pt x="4669" y="50526"/>
                  </a:cubicBezTo>
                  <a:cubicBezTo>
                    <a:pt x="3735" y="49263"/>
                    <a:pt x="3735" y="49263"/>
                    <a:pt x="3735" y="49263"/>
                  </a:cubicBezTo>
                  <a:cubicBezTo>
                    <a:pt x="2801" y="40421"/>
                    <a:pt x="2801" y="40421"/>
                    <a:pt x="2801" y="40421"/>
                  </a:cubicBezTo>
                  <a:cubicBezTo>
                    <a:pt x="2801" y="37894"/>
                    <a:pt x="2801" y="37894"/>
                    <a:pt x="2801" y="37894"/>
                  </a:cubicBezTo>
                  <a:cubicBezTo>
                    <a:pt x="3735" y="37263"/>
                    <a:pt x="3735" y="37263"/>
                    <a:pt x="3735" y="37263"/>
                  </a:cubicBezTo>
                  <a:cubicBezTo>
                    <a:pt x="3735" y="25894"/>
                    <a:pt x="3735" y="25894"/>
                    <a:pt x="3735" y="25894"/>
                  </a:cubicBezTo>
                  <a:cubicBezTo>
                    <a:pt x="1400" y="23368"/>
                    <a:pt x="1400" y="23368"/>
                    <a:pt x="1400" y="23368"/>
                  </a:cubicBezTo>
                  <a:cubicBezTo>
                    <a:pt x="1400" y="14526"/>
                    <a:pt x="1400" y="14526"/>
                    <a:pt x="1400" y="14526"/>
                  </a:cubicBezTo>
                  <a:cubicBezTo>
                    <a:pt x="3735" y="10736"/>
                    <a:pt x="3735" y="10736"/>
                    <a:pt x="3735" y="10736"/>
                  </a:cubicBezTo>
                  <a:cubicBezTo>
                    <a:pt x="4669" y="6315"/>
                    <a:pt x="4669" y="6315"/>
                    <a:pt x="4669" y="6315"/>
                  </a:cubicBezTo>
                  <a:cubicBezTo>
                    <a:pt x="9805" y="13263"/>
                    <a:pt x="9805" y="13263"/>
                    <a:pt x="9805" y="13263"/>
                  </a:cubicBezTo>
                  <a:cubicBezTo>
                    <a:pt x="15408" y="18947"/>
                    <a:pt x="15408" y="18947"/>
                    <a:pt x="15408" y="18947"/>
                  </a:cubicBezTo>
                  <a:cubicBezTo>
                    <a:pt x="19610" y="21473"/>
                    <a:pt x="19610" y="21473"/>
                    <a:pt x="19610" y="21473"/>
                  </a:cubicBezTo>
                  <a:cubicBezTo>
                    <a:pt x="22879" y="22736"/>
                    <a:pt x="22879" y="22736"/>
                    <a:pt x="22879" y="22736"/>
                  </a:cubicBezTo>
                  <a:cubicBezTo>
                    <a:pt x="24280" y="22736"/>
                    <a:pt x="24280" y="22736"/>
                    <a:pt x="24280" y="22736"/>
                  </a:cubicBezTo>
                  <a:cubicBezTo>
                    <a:pt x="25680" y="22736"/>
                    <a:pt x="25680" y="22736"/>
                    <a:pt x="25680" y="22736"/>
                  </a:cubicBezTo>
                  <a:cubicBezTo>
                    <a:pt x="26614" y="27157"/>
                    <a:pt x="26614" y="27157"/>
                    <a:pt x="26614" y="27157"/>
                  </a:cubicBezTo>
                  <a:cubicBezTo>
                    <a:pt x="30350" y="26526"/>
                    <a:pt x="30350" y="26526"/>
                    <a:pt x="30350" y="26526"/>
                  </a:cubicBezTo>
                  <a:cubicBezTo>
                    <a:pt x="30817" y="32842"/>
                    <a:pt x="30817" y="32842"/>
                    <a:pt x="30817" y="32842"/>
                  </a:cubicBezTo>
                  <a:cubicBezTo>
                    <a:pt x="29416" y="35368"/>
                    <a:pt x="29416" y="35368"/>
                    <a:pt x="29416" y="35368"/>
                  </a:cubicBezTo>
                  <a:cubicBezTo>
                    <a:pt x="25214" y="38526"/>
                    <a:pt x="25214" y="38526"/>
                    <a:pt x="25214" y="38526"/>
                  </a:cubicBezTo>
                  <a:cubicBezTo>
                    <a:pt x="22412" y="43578"/>
                    <a:pt x="22412" y="43578"/>
                    <a:pt x="22412" y="43578"/>
                  </a:cubicBezTo>
                  <a:cubicBezTo>
                    <a:pt x="21478" y="46105"/>
                    <a:pt x="21478" y="46105"/>
                    <a:pt x="21478" y="46105"/>
                  </a:cubicBezTo>
                  <a:cubicBezTo>
                    <a:pt x="22412" y="46736"/>
                    <a:pt x="22412" y="46736"/>
                    <a:pt x="22412" y="46736"/>
                  </a:cubicBezTo>
                  <a:cubicBezTo>
                    <a:pt x="24280" y="44210"/>
                    <a:pt x="24280" y="44210"/>
                    <a:pt x="24280" y="44210"/>
                  </a:cubicBezTo>
                  <a:cubicBezTo>
                    <a:pt x="25680" y="41684"/>
                    <a:pt x="25680" y="41684"/>
                    <a:pt x="25680" y="41684"/>
                  </a:cubicBezTo>
                  <a:cubicBezTo>
                    <a:pt x="29883" y="37894"/>
                    <a:pt x="29883" y="37894"/>
                    <a:pt x="29883" y="37894"/>
                  </a:cubicBezTo>
                  <a:cubicBezTo>
                    <a:pt x="32684" y="36000"/>
                    <a:pt x="32684" y="36000"/>
                    <a:pt x="32684" y="36000"/>
                  </a:cubicBezTo>
                  <a:cubicBezTo>
                    <a:pt x="32217" y="38526"/>
                    <a:pt x="32217" y="38526"/>
                    <a:pt x="32217" y="38526"/>
                  </a:cubicBezTo>
                  <a:cubicBezTo>
                    <a:pt x="30817" y="40421"/>
                    <a:pt x="30817" y="40421"/>
                    <a:pt x="30817" y="40421"/>
                  </a:cubicBezTo>
                  <a:cubicBezTo>
                    <a:pt x="28949" y="46736"/>
                    <a:pt x="28949" y="46736"/>
                    <a:pt x="28949" y="46736"/>
                  </a:cubicBezTo>
                  <a:cubicBezTo>
                    <a:pt x="24280" y="50526"/>
                    <a:pt x="24280" y="50526"/>
                    <a:pt x="24280" y="50526"/>
                  </a:cubicBezTo>
                  <a:cubicBezTo>
                    <a:pt x="21478" y="54315"/>
                    <a:pt x="21478" y="54315"/>
                    <a:pt x="21478" y="54315"/>
                  </a:cubicBezTo>
                  <a:cubicBezTo>
                    <a:pt x="21478" y="57473"/>
                    <a:pt x="21478" y="57473"/>
                    <a:pt x="21478" y="57473"/>
                  </a:cubicBezTo>
                  <a:cubicBezTo>
                    <a:pt x="23346" y="58105"/>
                    <a:pt x="23346" y="58105"/>
                    <a:pt x="23346" y="58105"/>
                  </a:cubicBezTo>
                  <a:cubicBezTo>
                    <a:pt x="25680" y="54947"/>
                    <a:pt x="25680" y="54947"/>
                    <a:pt x="25680" y="54947"/>
                  </a:cubicBezTo>
                  <a:cubicBezTo>
                    <a:pt x="28015" y="52421"/>
                    <a:pt x="28015" y="52421"/>
                    <a:pt x="28015" y="52421"/>
                  </a:cubicBezTo>
                  <a:cubicBezTo>
                    <a:pt x="30350" y="51789"/>
                    <a:pt x="30350" y="51789"/>
                    <a:pt x="30350" y="51789"/>
                  </a:cubicBezTo>
                  <a:cubicBezTo>
                    <a:pt x="32217" y="49263"/>
                    <a:pt x="32217" y="49263"/>
                    <a:pt x="32217" y="49263"/>
                  </a:cubicBezTo>
                  <a:cubicBezTo>
                    <a:pt x="33151" y="42947"/>
                    <a:pt x="33151" y="42947"/>
                    <a:pt x="33151" y="42947"/>
                  </a:cubicBezTo>
                  <a:cubicBezTo>
                    <a:pt x="35019" y="37894"/>
                    <a:pt x="35019" y="37894"/>
                    <a:pt x="35019" y="37894"/>
                  </a:cubicBezTo>
                  <a:cubicBezTo>
                    <a:pt x="37354" y="34105"/>
                    <a:pt x="37354" y="34105"/>
                    <a:pt x="37354" y="34105"/>
                  </a:cubicBezTo>
                  <a:cubicBezTo>
                    <a:pt x="37821" y="31578"/>
                    <a:pt x="37821" y="31578"/>
                    <a:pt x="37821" y="31578"/>
                  </a:cubicBezTo>
                  <a:cubicBezTo>
                    <a:pt x="36420" y="26526"/>
                    <a:pt x="36420" y="26526"/>
                    <a:pt x="36420" y="26526"/>
                  </a:cubicBezTo>
                  <a:cubicBezTo>
                    <a:pt x="36420" y="21473"/>
                    <a:pt x="36420" y="21473"/>
                    <a:pt x="36420" y="21473"/>
                  </a:cubicBezTo>
                  <a:cubicBezTo>
                    <a:pt x="35019" y="22105"/>
                    <a:pt x="35019" y="22105"/>
                    <a:pt x="35019" y="22105"/>
                  </a:cubicBezTo>
                  <a:cubicBezTo>
                    <a:pt x="34085" y="24000"/>
                    <a:pt x="34085" y="24000"/>
                    <a:pt x="34085" y="24000"/>
                  </a:cubicBezTo>
                  <a:cubicBezTo>
                    <a:pt x="34552" y="29052"/>
                    <a:pt x="34552" y="29052"/>
                    <a:pt x="34552" y="29052"/>
                  </a:cubicBezTo>
                  <a:cubicBezTo>
                    <a:pt x="35486" y="32842"/>
                    <a:pt x="35486" y="32842"/>
                    <a:pt x="35486" y="32842"/>
                  </a:cubicBezTo>
                  <a:cubicBezTo>
                    <a:pt x="35486" y="34105"/>
                    <a:pt x="35486" y="34105"/>
                    <a:pt x="35486" y="34105"/>
                  </a:cubicBezTo>
                  <a:cubicBezTo>
                    <a:pt x="34552" y="33473"/>
                    <a:pt x="34552" y="33473"/>
                    <a:pt x="34552" y="33473"/>
                  </a:cubicBezTo>
                  <a:cubicBezTo>
                    <a:pt x="33618" y="32210"/>
                    <a:pt x="33618" y="32210"/>
                    <a:pt x="33618" y="32210"/>
                  </a:cubicBezTo>
                  <a:cubicBezTo>
                    <a:pt x="32684" y="29052"/>
                    <a:pt x="32684" y="29052"/>
                    <a:pt x="32684" y="29052"/>
                  </a:cubicBezTo>
                  <a:cubicBezTo>
                    <a:pt x="31750" y="25894"/>
                    <a:pt x="31750" y="25894"/>
                    <a:pt x="31750" y="25894"/>
                  </a:cubicBezTo>
                  <a:cubicBezTo>
                    <a:pt x="31750" y="23368"/>
                    <a:pt x="31750" y="23368"/>
                    <a:pt x="31750" y="23368"/>
                  </a:cubicBezTo>
                  <a:cubicBezTo>
                    <a:pt x="34085" y="20210"/>
                    <a:pt x="34085" y="20210"/>
                    <a:pt x="34085" y="20210"/>
                  </a:cubicBezTo>
                  <a:cubicBezTo>
                    <a:pt x="35019" y="17684"/>
                    <a:pt x="35019" y="17684"/>
                    <a:pt x="35019" y="17684"/>
                  </a:cubicBezTo>
                  <a:cubicBezTo>
                    <a:pt x="34552" y="15157"/>
                    <a:pt x="34552" y="15157"/>
                    <a:pt x="34552" y="15157"/>
                  </a:cubicBezTo>
                  <a:cubicBezTo>
                    <a:pt x="36887" y="18315"/>
                    <a:pt x="36887" y="18315"/>
                    <a:pt x="36887" y="18315"/>
                  </a:cubicBezTo>
                  <a:cubicBezTo>
                    <a:pt x="37354" y="18947"/>
                    <a:pt x="37354" y="18947"/>
                    <a:pt x="37354" y="18947"/>
                  </a:cubicBezTo>
                  <a:cubicBezTo>
                    <a:pt x="37821" y="15157"/>
                    <a:pt x="37821" y="15157"/>
                    <a:pt x="37821" y="15157"/>
                  </a:cubicBezTo>
                  <a:cubicBezTo>
                    <a:pt x="36887" y="9473"/>
                    <a:pt x="36887" y="9473"/>
                    <a:pt x="36887" y="9473"/>
                  </a:cubicBezTo>
                  <a:cubicBezTo>
                    <a:pt x="37354" y="7578"/>
                    <a:pt x="37354" y="7578"/>
                    <a:pt x="37354" y="7578"/>
                  </a:cubicBezTo>
                  <a:cubicBezTo>
                    <a:pt x="35953" y="6947"/>
                    <a:pt x="35953" y="6947"/>
                    <a:pt x="35953" y="6947"/>
                  </a:cubicBezTo>
                  <a:cubicBezTo>
                    <a:pt x="35486" y="0"/>
                    <a:pt x="35486" y="0"/>
                    <a:pt x="35486" y="0"/>
                  </a:cubicBezTo>
                  <a:cubicBezTo>
                    <a:pt x="35486" y="0"/>
                    <a:pt x="62101" y="10105"/>
                    <a:pt x="67704" y="12000"/>
                  </a:cubicBezTo>
                  <a:cubicBezTo>
                    <a:pt x="72840" y="13894"/>
                    <a:pt x="107392" y="26526"/>
                    <a:pt x="109727" y="27157"/>
                  </a:cubicBezTo>
                  <a:cubicBezTo>
                    <a:pt x="112062" y="28421"/>
                    <a:pt x="114863" y="28421"/>
                    <a:pt x="114863" y="28421"/>
                  </a:cubicBezTo>
                  <a:lnTo>
                    <a:pt x="120000" y="29684"/>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16" name="Shape 1386">
              <a:extLst>
                <a:ext uri="{FF2B5EF4-FFF2-40B4-BE49-F238E27FC236}">
                  <a16:creationId xmlns:a16="http://schemas.microsoft.com/office/drawing/2014/main" xmlns="" id="{5A06C8DC-AA0F-4D39-B5AC-CC85F844E72C}"/>
                </a:ext>
              </a:extLst>
            </p:cNvPr>
            <p:cNvSpPr/>
            <p:nvPr/>
          </p:nvSpPr>
          <p:spPr>
            <a:xfrm>
              <a:off x="5925594" y="2621841"/>
              <a:ext cx="384509" cy="394627"/>
            </a:xfrm>
            <a:custGeom>
              <a:avLst/>
              <a:gdLst/>
              <a:ahLst/>
              <a:cxnLst/>
              <a:rect l="0" t="0" r="0" b="0"/>
              <a:pathLst>
                <a:path w="120000" h="120000" extrusionOk="0">
                  <a:moveTo>
                    <a:pt x="17894" y="0"/>
                  </a:moveTo>
                  <a:lnTo>
                    <a:pt x="119999" y="11794"/>
                  </a:lnTo>
                  <a:lnTo>
                    <a:pt x="119473" y="22564"/>
                  </a:lnTo>
                  <a:lnTo>
                    <a:pt x="117894" y="22564"/>
                  </a:lnTo>
                  <a:lnTo>
                    <a:pt x="110526" y="115897"/>
                  </a:lnTo>
                  <a:lnTo>
                    <a:pt x="47894" y="110256"/>
                  </a:lnTo>
                  <a:lnTo>
                    <a:pt x="47368" y="114871"/>
                  </a:lnTo>
                  <a:lnTo>
                    <a:pt x="16842" y="111794"/>
                  </a:lnTo>
                  <a:lnTo>
                    <a:pt x="15263" y="120000"/>
                  </a:lnTo>
                  <a:lnTo>
                    <a:pt x="0" y="117948"/>
                  </a:lnTo>
                  <a:lnTo>
                    <a:pt x="17894" y="0"/>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17" name="Shape 1387">
              <a:extLst>
                <a:ext uri="{FF2B5EF4-FFF2-40B4-BE49-F238E27FC236}">
                  <a16:creationId xmlns:a16="http://schemas.microsoft.com/office/drawing/2014/main" xmlns="" id="{4773BE69-D343-4BCF-B4DC-2F76E9806F99}"/>
                </a:ext>
              </a:extLst>
            </p:cNvPr>
            <p:cNvSpPr/>
            <p:nvPr/>
          </p:nvSpPr>
          <p:spPr>
            <a:xfrm>
              <a:off x="6068941" y="2696044"/>
              <a:ext cx="762272" cy="752153"/>
            </a:xfrm>
            <a:custGeom>
              <a:avLst/>
              <a:gdLst/>
              <a:ahLst/>
              <a:cxnLst/>
              <a:rect l="0" t="0" r="0" b="0"/>
              <a:pathLst>
                <a:path w="120000" h="120000" extrusionOk="0">
                  <a:moveTo>
                    <a:pt x="118407" y="68071"/>
                  </a:moveTo>
                  <a:lnTo>
                    <a:pt x="118938" y="65919"/>
                  </a:lnTo>
                  <a:lnTo>
                    <a:pt x="120000" y="64573"/>
                  </a:lnTo>
                  <a:lnTo>
                    <a:pt x="119469" y="62959"/>
                  </a:lnTo>
                  <a:lnTo>
                    <a:pt x="118938" y="60807"/>
                  </a:lnTo>
                  <a:lnTo>
                    <a:pt x="118672" y="59999"/>
                  </a:lnTo>
                  <a:lnTo>
                    <a:pt x="118672" y="58385"/>
                  </a:lnTo>
                  <a:lnTo>
                    <a:pt x="118407" y="57847"/>
                  </a:lnTo>
                  <a:lnTo>
                    <a:pt x="117345" y="55426"/>
                  </a:lnTo>
                  <a:lnTo>
                    <a:pt x="117345" y="54887"/>
                  </a:lnTo>
                  <a:lnTo>
                    <a:pt x="115486" y="53273"/>
                  </a:lnTo>
                  <a:lnTo>
                    <a:pt x="115486" y="35246"/>
                  </a:lnTo>
                  <a:lnTo>
                    <a:pt x="112831" y="34977"/>
                  </a:lnTo>
                  <a:lnTo>
                    <a:pt x="112300" y="35515"/>
                  </a:lnTo>
                  <a:lnTo>
                    <a:pt x="111504" y="35246"/>
                  </a:lnTo>
                  <a:lnTo>
                    <a:pt x="110707" y="34439"/>
                  </a:lnTo>
                  <a:lnTo>
                    <a:pt x="109646" y="33901"/>
                  </a:lnTo>
                  <a:lnTo>
                    <a:pt x="108318" y="33901"/>
                  </a:lnTo>
                  <a:lnTo>
                    <a:pt x="106725" y="32825"/>
                  </a:lnTo>
                  <a:lnTo>
                    <a:pt x="105663" y="31479"/>
                  </a:lnTo>
                  <a:lnTo>
                    <a:pt x="104336" y="31210"/>
                  </a:lnTo>
                  <a:lnTo>
                    <a:pt x="102212" y="31748"/>
                  </a:lnTo>
                  <a:lnTo>
                    <a:pt x="101681" y="31479"/>
                  </a:lnTo>
                  <a:lnTo>
                    <a:pt x="100353" y="31210"/>
                  </a:lnTo>
                  <a:lnTo>
                    <a:pt x="99292" y="32017"/>
                  </a:lnTo>
                  <a:lnTo>
                    <a:pt x="98761" y="32286"/>
                  </a:lnTo>
                  <a:lnTo>
                    <a:pt x="97964" y="31748"/>
                  </a:lnTo>
                  <a:lnTo>
                    <a:pt x="96902" y="31748"/>
                  </a:lnTo>
                  <a:lnTo>
                    <a:pt x="96371" y="32556"/>
                  </a:lnTo>
                  <a:lnTo>
                    <a:pt x="95044" y="33363"/>
                  </a:lnTo>
                  <a:lnTo>
                    <a:pt x="93982" y="33632"/>
                  </a:lnTo>
                  <a:lnTo>
                    <a:pt x="93451" y="32825"/>
                  </a:lnTo>
                  <a:lnTo>
                    <a:pt x="92654" y="32017"/>
                  </a:lnTo>
                  <a:lnTo>
                    <a:pt x="90530" y="32286"/>
                  </a:lnTo>
                  <a:lnTo>
                    <a:pt x="89203" y="31479"/>
                  </a:lnTo>
                  <a:lnTo>
                    <a:pt x="88141" y="31748"/>
                  </a:lnTo>
                  <a:lnTo>
                    <a:pt x="87610" y="32825"/>
                  </a:lnTo>
                  <a:lnTo>
                    <a:pt x="87079" y="33094"/>
                  </a:lnTo>
                  <a:lnTo>
                    <a:pt x="86814" y="31748"/>
                  </a:lnTo>
                  <a:lnTo>
                    <a:pt x="86283" y="31210"/>
                  </a:lnTo>
                  <a:lnTo>
                    <a:pt x="84690" y="32286"/>
                  </a:lnTo>
                  <a:lnTo>
                    <a:pt x="84424" y="31210"/>
                  </a:lnTo>
                  <a:lnTo>
                    <a:pt x="82831" y="30134"/>
                  </a:lnTo>
                  <a:lnTo>
                    <a:pt x="82300" y="30134"/>
                  </a:lnTo>
                  <a:lnTo>
                    <a:pt x="81769" y="30941"/>
                  </a:lnTo>
                  <a:lnTo>
                    <a:pt x="80973" y="31479"/>
                  </a:lnTo>
                  <a:lnTo>
                    <a:pt x="80176" y="31210"/>
                  </a:lnTo>
                  <a:lnTo>
                    <a:pt x="79911" y="29865"/>
                  </a:lnTo>
                  <a:lnTo>
                    <a:pt x="79115" y="29865"/>
                  </a:lnTo>
                  <a:lnTo>
                    <a:pt x="78318" y="28251"/>
                  </a:lnTo>
                  <a:lnTo>
                    <a:pt x="76194" y="28251"/>
                  </a:lnTo>
                  <a:lnTo>
                    <a:pt x="75398" y="28789"/>
                  </a:lnTo>
                  <a:lnTo>
                    <a:pt x="74601" y="27982"/>
                  </a:lnTo>
                  <a:lnTo>
                    <a:pt x="74336" y="27982"/>
                  </a:lnTo>
                  <a:lnTo>
                    <a:pt x="73008" y="28251"/>
                  </a:lnTo>
                  <a:lnTo>
                    <a:pt x="71415" y="27174"/>
                  </a:lnTo>
                  <a:lnTo>
                    <a:pt x="69292" y="27174"/>
                  </a:lnTo>
                  <a:lnTo>
                    <a:pt x="68761" y="25291"/>
                  </a:lnTo>
                  <a:lnTo>
                    <a:pt x="67699" y="24753"/>
                  </a:lnTo>
                  <a:lnTo>
                    <a:pt x="67168" y="25022"/>
                  </a:lnTo>
                  <a:lnTo>
                    <a:pt x="66371" y="24753"/>
                  </a:lnTo>
                  <a:lnTo>
                    <a:pt x="65575" y="25022"/>
                  </a:lnTo>
                  <a:lnTo>
                    <a:pt x="64778" y="25022"/>
                  </a:lnTo>
                  <a:lnTo>
                    <a:pt x="64247" y="24215"/>
                  </a:lnTo>
                  <a:lnTo>
                    <a:pt x="62389" y="22331"/>
                  </a:lnTo>
                  <a:lnTo>
                    <a:pt x="63451" y="1614"/>
                  </a:lnTo>
                  <a:lnTo>
                    <a:pt x="36902" y="0"/>
                  </a:lnTo>
                  <a:lnTo>
                    <a:pt x="33185" y="48968"/>
                  </a:lnTo>
                  <a:lnTo>
                    <a:pt x="1592" y="46008"/>
                  </a:lnTo>
                  <a:lnTo>
                    <a:pt x="1327" y="48430"/>
                  </a:lnTo>
                  <a:lnTo>
                    <a:pt x="0" y="48430"/>
                  </a:lnTo>
                  <a:lnTo>
                    <a:pt x="530" y="49237"/>
                  </a:lnTo>
                  <a:lnTo>
                    <a:pt x="1858" y="50044"/>
                  </a:lnTo>
                  <a:lnTo>
                    <a:pt x="2654" y="51121"/>
                  </a:lnTo>
                  <a:lnTo>
                    <a:pt x="2920" y="51928"/>
                  </a:lnTo>
                  <a:lnTo>
                    <a:pt x="3451" y="53004"/>
                  </a:lnTo>
                  <a:lnTo>
                    <a:pt x="3982" y="53273"/>
                  </a:lnTo>
                  <a:lnTo>
                    <a:pt x="4778" y="53811"/>
                  </a:lnTo>
                  <a:lnTo>
                    <a:pt x="5575" y="54349"/>
                  </a:lnTo>
                  <a:lnTo>
                    <a:pt x="5840" y="55156"/>
                  </a:lnTo>
                  <a:lnTo>
                    <a:pt x="6902" y="56502"/>
                  </a:lnTo>
                  <a:lnTo>
                    <a:pt x="7964" y="57309"/>
                  </a:lnTo>
                  <a:lnTo>
                    <a:pt x="10088" y="60269"/>
                  </a:lnTo>
                  <a:lnTo>
                    <a:pt x="10884" y="60269"/>
                  </a:lnTo>
                  <a:lnTo>
                    <a:pt x="11681" y="61076"/>
                  </a:lnTo>
                  <a:lnTo>
                    <a:pt x="12743" y="61883"/>
                  </a:lnTo>
                  <a:lnTo>
                    <a:pt x="14070" y="62959"/>
                  </a:lnTo>
                  <a:lnTo>
                    <a:pt x="14601" y="64035"/>
                  </a:lnTo>
                  <a:lnTo>
                    <a:pt x="14601" y="65919"/>
                  </a:lnTo>
                  <a:lnTo>
                    <a:pt x="15663" y="67533"/>
                  </a:lnTo>
                  <a:lnTo>
                    <a:pt x="15929" y="68609"/>
                  </a:lnTo>
                  <a:lnTo>
                    <a:pt x="15663" y="69686"/>
                  </a:lnTo>
                  <a:lnTo>
                    <a:pt x="15663" y="71031"/>
                  </a:lnTo>
                  <a:lnTo>
                    <a:pt x="15929" y="72645"/>
                  </a:lnTo>
                  <a:lnTo>
                    <a:pt x="17256" y="73991"/>
                  </a:lnTo>
                  <a:lnTo>
                    <a:pt x="17522" y="74798"/>
                  </a:lnTo>
                  <a:lnTo>
                    <a:pt x="17787" y="75067"/>
                  </a:lnTo>
                  <a:lnTo>
                    <a:pt x="18318" y="75605"/>
                  </a:lnTo>
                  <a:lnTo>
                    <a:pt x="18849" y="76143"/>
                  </a:lnTo>
                  <a:lnTo>
                    <a:pt x="19646" y="76950"/>
                  </a:lnTo>
                  <a:lnTo>
                    <a:pt x="20707" y="77757"/>
                  </a:lnTo>
                  <a:lnTo>
                    <a:pt x="21504" y="78565"/>
                  </a:lnTo>
                  <a:lnTo>
                    <a:pt x="22300" y="78834"/>
                  </a:lnTo>
                  <a:lnTo>
                    <a:pt x="23362" y="79641"/>
                  </a:lnTo>
                  <a:lnTo>
                    <a:pt x="24955" y="80448"/>
                  </a:lnTo>
                  <a:lnTo>
                    <a:pt x="26814" y="81793"/>
                  </a:lnTo>
                  <a:lnTo>
                    <a:pt x="27610" y="82062"/>
                  </a:lnTo>
                  <a:lnTo>
                    <a:pt x="28938" y="82600"/>
                  </a:lnTo>
                  <a:lnTo>
                    <a:pt x="30000" y="82600"/>
                  </a:lnTo>
                  <a:lnTo>
                    <a:pt x="30530" y="81524"/>
                  </a:lnTo>
                  <a:lnTo>
                    <a:pt x="31327" y="80717"/>
                  </a:lnTo>
                  <a:lnTo>
                    <a:pt x="31858" y="80179"/>
                  </a:lnTo>
                  <a:lnTo>
                    <a:pt x="32654" y="79910"/>
                  </a:lnTo>
                  <a:lnTo>
                    <a:pt x="32654" y="78565"/>
                  </a:lnTo>
                  <a:lnTo>
                    <a:pt x="33185" y="77488"/>
                  </a:lnTo>
                  <a:lnTo>
                    <a:pt x="33716" y="76143"/>
                  </a:lnTo>
                  <a:lnTo>
                    <a:pt x="35044" y="74529"/>
                  </a:lnTo>
                  <a:lnTo>
                    <a:pt x="36902" y="74260"/>
                  </a:lnTo>
                  <a:lnTo>
                    <a:pt x="37964" y="73991"/>
                  </a:lnTo>
                  <a:lnTo>
                    <a:pt x="39292" y="73991"/>
                  </a:lnTo>
                  <a:lnTo>
                    <a:pt x="40619" y="74529"/>
                  </a:lnTo>
                  <a:lnTo>
                    <a:pt x="42212" y="74798"/>
                  </a:lnTo>
                  <a:lnTo>
                    <a:pt x="43008" y="74798"/>
                  </a:lnTo>
                  <a:lnTo>
                    <a:pt x="45132" y="75067"/>
                  </a:lnTo>
                  <a:lnTo>
                    <a:pt x="45929" y="75605"/>
                  </a:lnTo>
                  <a:lnTo>
                    <a:pt x="46725" y="77219"/>
                  </a:lnTo>
                  <a:lnTo>
                    <a:pt x="47256" y="77219"/>
                  </a:lnTo>
                  <a:lnTo>
                    <a:pt x="48584" y="78565"/>
                  </a:lnTo>
                  <a:lnTo>
                    <a:pt x="49646" y="79103"/>
                  </a:lnTo>
                  <a:lnTo>
                    <a:pt x="50442" y="80717"/>
                  </a:lnTo>
                  <a:lnTo>
                    <a:pt x="52035" y="82869"/>
                  </a:lnTo>
                  <a:lnTo>
                    <a:pt x="53097" y="86098"/>
                  </a:lnTo>
                  <a:lnTo>
                    <a:pt x="53893" y="87174"/>
                  </a:lnTo>
                  <a:lnTo>
                    <a:pt x="54955" y="89327"/>
                  </a:lnTo>
                  <a:lnTo>
                    <a:pt x="54955" y="90134"/>
                  </a:lnTo>
                  <a:lnTo>
                    <a:pt x="55752" y="92286"/>
                  </a:lnTo>
                  <a:lnTo>
                    <a:pt x="57876" y="94170"/>
                  </a:lnTo>
                  <a:lnTo>
                    <a:pt x="58407" y="96322"/>
                  </a:lnTo>
                  <a:lnTo>
                    <a:pt x="61061" y="99551"/>
                  </a:lnTo>
                  <a:lnTo>
                    <a:pt x="62389" y="100089"/>
                  </a:lnTo>
                  <a:lnTo>
                    <a:pt x="62123" y="102511"/>
                  </a:lnTo>
                  <a:lnTo>
                    <a:pt x="61592" y="103049"/>
                  </a:lnTo>
                  <a:lnTo>
                    <a:pt x="62123" y="103587"/>
                  </a:lnTo>
                  <a:lnTo>
                    <a:pt x="62920" y="104394"/>
                  </a:lnTo>
                  <a:lnTo>
                    <a:pt x="62920" y="106008"/>
                  </a:lnTo>
                  <a:lnTo>
                    <a:pt x="64513" y="108968"/>
                  </a:lnTo>
                  <a:lnTo>
                    <a:pt x="65309" y="110582"/>
                  </a:lnTo>
                  <a:lnTo>
                    <a:pt x="66106" y="111928"/>
                  </a:lnTo>
                  <a:lnTo>
                    <a:pt x="66637" y="113273"/>
                  </a:lnTo>
                  <a:lnTo>
                    <a:pt x="68761" y="113542"/>
                  </a:lnTo>
                  <a:lnTo>
                    <a:pt x="70088" y="114887"/>
                  </a:lnTo>
                  <a:lnTo>
                    <a:pt x="72477" y="114887"/>
                  </a:lnTo>
                  <a:lnTo>
                    <a:pt x="74336" y="116771"/>
                  </a:lnTo>
                  <a:lnTo>
                    <a:pt x="75398" y="116771"/>
                  </a:lnTo>
                  <a:lnTo>
                    <a:pt x="75929" y="117578"/>
                  </a:lnTo>
                  <a:lnTo>
                    <a:pt x="77256" y="117847"/>
                  </a:lnTo>
                  <a:lnTo>
                    <a:pt x="77522" y="117309"/>
                  </a:lnTo>
                  <a:lnTo>
                    <a:pt x="80176" y="117847"/>
                  </a:lnTo>
                  <a:lnTo>
                    <a:pt x="80176" y="118116"/>
                  </a:lnTo>
                  <a:lnTo>
                    <a:pt x="80973" y="118923"/>
                  </a:lnTo>
                  <a:lnTo>
                    <a:pt x="82300" y="119999"/>
                  </a:lnTo>
                  <a:lnTo>
                    <a:pt x="83097" y="119461"/>
                  </a:lnTo>
                  <a:lnTo>
                    <a:pt x="83362" y="118923"/>
                  </a:lnTo>
                  <a:lnTo>
                    <a:pt x="85221" y="118654"/>
                  </a:lnTo>
                  <a:lnTo>
                    <a:pt x="84690" y="117309"/>
                  </a:lnTo>
                  <a:lnTo>
                    <a:pt x="84690" y="116502"/>
                  </a:lnTo>
                  <a:lnTo>
                    <a:pt x="84424" y="115426"/>
                  </a:lnTo>
                  <a:lnTo>
                    <a:pt x="84159" y="114349"/>
                  </a:lnTo>
                  <a:lnTo>
                    <a:pt x="83362" y="113811"/>
                  </a:lnTo>
                  <a:lnTo>
                    <a:pt x="82831" y="112197"/>
                  </a:lnTo>
                  <a:lnTo>
                    <a:pt x="82566" y="110582"/>
                  </a:lnTo>
                  <a:lnTo>
                    <a:pt x="81769" y="108699"/>
                  </a:lnTo>
                  <a:lnTo>
                    <a:pt x="81769" y="107085"/>
                  </a:lnTo>
                  <a:lnTo>
                    <a:pt x="82566" y="104663"/>
                  </a:lnTo>
                  <a:lnTo>
                    <a:pt x="83362" y="102242"/>
                  </a:lnTo>
                  <a:lnTo>
                    <a:pt x="84424" y="99551"/>
                  </a:lnTo>
                  <a:lnTo>
                    <a:pt x="84159" y="99013"/>
                  </a:lnTo>
                  <a:lnTo>
                    <a:pt x="83362" y="98475"/>
                  </a:lnTo>
                  <a:lnTo>
                    <a:pt x="82566" y="97668"/>
                  </a:lnTo>
                  <a:lnTo>
                    <a:pt x="82566" y="97130"/>
                  </a:lnTo>
                  <a:lnTo>
                    <a:pt x="83097" y="97399"/>
                  </a:lnTo>
                  <a:lnTo>
                    <a:pt x="85486" y="97130"/>
                  </a:lnTo>
                  <a:lnTo>
                    <a:pt x="85752" y="97130"/>
                  </a:lnTo>
                  <a:lnTo>
                    <a:pt x="86548" y="95515"/>
                  </a:lnTo>
                  <a:lnTo>
                    <a:pt x="85752" y="95515"/>
                  </a:lnTo>
                  <a:lnTo>
                    <a:pt x="85486" y="94977"/>
                  </a:lnTo>
                  <a:lnTo>
                    <a:pt x="85486" y="94439"/>
                  </a:lnTo>
                  <a:lnTo>
                    <a:pt x="86017" y="94170"/>
                  </a:lnTo>
                  <a:lnTo>
                    <a:pt x="87079" y="94170"/>
                  </a:lnTo>
                  <a:lnTo>
                    <a:pt x="88407" y="94170"/>
                  </a:lnTo>
                  <a:lnTo>
                    <a:pt x="88938" y="94439"/>
                  </a:lnTo>
                  <a:lnTo>
                    <a:pt x="89734" y="94170"/>
                  </a:lnTo>
                  <a:lnTo>
                    <a:pt x="91061" y="93094"/>
                  </a:lnTo>
                  <a:lnTo>
                    <a:pt x="90530" y="93094"/>
                  </a:lnTo>
                  <a:lnTo>
                    <a:pt x="89469" y="93901"/>
                  </a:lnTo>
                  <a:lnTo>
                    <a:pt x="89203" y="92825"/>
                  </a:lnTo>
                  <a:lnTo>
                    <a:pt x="89734" y="91210"/>
                  </a:lnTo>
                  <a:lnTo>
                    <a:pt x="90265" y="91748"/>
                  </a:lnTo>
                  <a:lnTo>
                    <a:pt x="90796" y="92017"/>
                  </a:lnTo>
                  <a:lnTo>
                    <a:pt x="92123" y="92017"/>
                  </a:lnTo>
                  <a:lnTo>
                    <a:pt x="92654" y="91479"/>
                  </a:lnTo>
                  <a:lnTo>
                    <a:pt x="92389" y="90403"/>
                  </a:lnTo>
                  <a:lnTo>
                    <a:pt x="91592" y="89327"/>
                  </a:lnTo>
                  <a:lnTo>
                    <a:pt x="91858" y="89058"/>
                  </a:lnTo>
                  <a:lnTo>
                    <a:pt x="92654" y="89058"/>
                  </a:lnTo>
                  <a:lnTo>
                    <a:pt x="93451" y="88520"/>
                  </a:lnTo>
                  <a:lnTo>
                    <a:pt x="93982" y="89058"/>
                  </a:lnTo>
                  <a:lnTo>
                    <a:pt x="94778" y="88520"/>
                  </a:lnTo>
                  <a:lnTo>
                    <a:pt x="95044" y="89058"/>
                  </a:lnTo>
                  <a:lnTo>
                    <a:pt x="95840" y="89596"/>
                  </a:lnTo>
                  <a:lnTo>
                    <a:pt x="96637" y="89058"/>
                  </a:lnTo>
                  <a:lnTo>
                    <a:pt x="97433" y="88520"/>
                  </a:lnTo>
                  <a:lnTo>
                    <a:pt x="99292" y="87982"/>
                  </a:lnTo>
                  <a:lnTo>
                    <a:pt x="101150" y="87713"/>
                  </a:lnTo>
                  <a:lnTo>
                    <a:pt x="104070" y="86098"/>
                  </a:lnTo>
                  <a:lnTo>
                    <a:pt x="104867" y="84484"/>
                  </a:lnTo>
                  <a:lnTo>
                    <a:pt x="105132" y="83139"/>
                  </a:lnTo>
                  <a:lnTo>
                    <a:pt x="105929" y="82600"/>
                  </a:lnTo>
                  <a:lnTo>
                    <a:pt x="106725" y="82331"/>
                  </a:lnTo>
                  <a:lnTo>
                    <a:pt x="106991" y="82062"/>
                  </a:lnTo>
                  <a:lnTo>
                    <a:pt x="107787" y="81524"/>
                  </a:lnTo>
                  <a:lnTo>
                    <a:pt x="107522" y="80717"/>
                  </a:lnTo>
                  <a:lnTo>
                    <a:pt x="107256" y="79910"/>
                  </a:lnTo>
                  <a:lnTo>
                    <a:pt x="106991" y="79641"/>
                  </a:lnTo>
                  <a:lnTo>
                    <a:pt x="106725" y="79103"/>
                  </a:lnTo>
                  <a:lnTo>
                    <a:pt x="106991" y="78295"/>
                  </a:lnTo>
                  <a:lnTo>
                    <a:pt x="108053" y="77488"/>
                  </a:lnTo>
                  <a:lnTo>
                    <a:pt x="108849" y="76950"/>
                  </a:lnTo>
                  <a:lnTo>
                    <a:pt x="109380" y="76950"/>
                  </a:lnTo>
                  <a:lnTo>
                    <a:pt x="109380" y="77757"/>
                  </a:lnTo>
                  <a:lnTo>
                    <a:pt x="109380" y="78834"/>
                  </a:lnTo>
                  <a:lnTo>
                    <a:pt x="109380" y="80448"/>
                  </a:lnTo>
                  <a:lnTo>
                    <a:pt x="109646" y="80717"/>
                  </a:lnTo>
                  <a:lnTo>
                    <a:pt x="111238" y="79372"/>
                  </a:lnTo>
                  <a:lnTo>
                    <a:pt x="112566" y="79103"/>
                  </a:lnTo>
                  <a:lnTo>
                    <a:pt x="116548" y="77488"/>
                  </a:lnTo>
                  <a:lnTo>
                    <a:pt x="117079" y="77219"/>
                  </a:lnTo>
                  <a:lnTo>
                    <a:pt x="117876" y="75874"/>
                  </a:lnTo>
                  <a:lnTo>
                    <a:pt x="118672" y="73183"/>
                  </a:lnTo>
                  <a:lnTo>
                    <a:pt x="118672" y="72107"/>
                  </a:lnTo>
                  <a:lnTo>
                    <a:pt x="117876" y="70224"/>
                  </a:lnTo>
                  <a:lnTo>
                    <a:pt x="118407" y="68878"/>
                  </a:lnTo>
                  <a:lnTo>
                    <a:pt x="118407" y="68071"/>
                  </a:lnTo>
                  <a:close/>
                </a:path>
              </a:pathLst>
            </a:custGeom>
            <a:solidFill>
              <a:schemeClr val="bg1">
                <a:lumMod val="85000"/>
              </a:schemeClr>
            </a:solid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18" name="Shape 1388">
              <a:extLst>
                <a:ext uri="{FF2B5EF4-FFF2-40B4-BE49-F238E27FC236}">
                  <a16:creationId xmlns:a16="http://schemas.microsoft.com/office/drawing/2014/main" xmlns="" id="{C18B2166-A50E-441C-9006-EA8A76404433}"/>
                </a:ext>
              </a:extLst>
            </p:cNvPr>
            <p:cNvSpPr/>
            <p:nvPr/>
          </p:nvSpPr>
          <p:spPr>
            <a:xfrm>
              <a:off x="5613601" y="2574619"/>
              <a:ext cx="369329" cy="435102"/>
            </a:xfrm>
            <a:custGeom>
              <a:avLst/>
              <a:gdLst/>
              <a:ahLst/>
              <a:cxnLst/>
              <a:rect l="0" t="0" r="0" b="0"/>
              <a:pathLst>
                <a:path w="120000" h="120000" extrusionOk="0">
                  <a:moveTo>
                    <a:pt x="33822" y="0"/>
                  </a:moveTo>
                  <a:cubicBezTo>
                    <a:pt x="33822" y="0"/>
                    <a:pt x="31969" y="7500"/>
                    <a:pt x="31505" y="9868"/>
                  </a:cubicBezTo>
                  <a:cubicBezTo>
                    <a:pt x="30579" y="11447"/>
                    <a:pt x="28725" y="16973"/>
                    <a:pt x="28725" y="16973"/>
                  </a:cubicBezTo>
                  <a:cubicBezTo>
                    <a:pt x="27335" y="17763"/>
                    <a:pt x="27335" y="17763"/>
                    <a:pt x="27335" y="17763"/>
                  </a:cubicBezTo>
                  <a:cubicBezTo>
                    <a:pt x="25945" y="16973"/>
                    <a:pt x="25945" y="16973"/>
                    <a:pt x="25945" y="16973"/>
                  </a:cubicBezTo>
                  <a:cubicBezTo>
                    <a:pt x="23629" y="15394"/>
                    <a:pt x="23629" y="15394"/>
                    <a:pt x="23629" y="15394"/>
                  </a:cubicBezTo>
                  <a:cubicBezTo>
                    <a:pt x="21776" y="16184"/>
                    <a:pt x="21776" y="16184"/>
                    <a:pt x="21776" y="16184"/>
                  </a:cubicBezTo>
                  <a:cubicBezTo>
                    <a:pt x="20849" y="14605"/>
                    <a:pt x="20849" y="14605"/>
                    <a:pt x="20849" y="14605"/>
                  </a:cubicBezTo>
                  <a:cubicBezTo>
                    <a:pt x="17606" y="15394"/>
                    <a:pt x="17606" y="15394"/>
                    <a:pt x="17606" y="15394"/>
                  </a:cubicBezTo>
                  <a:cubicBezTo>
                    <a:pt x="16216" y="16578"/>
                    <a:pt x="16216" y="16578"/>
                    <a:pt x="16216" y="16578"/>
                  </a:cubicBezTo>
                  <a:cubicBezTo>
                    <a:pt x="16216" y="20921"/>
                    <a:pt x="16216" y="20921"/>
                    <a:pt x="16216" y="20921"/>
                  </a:cubicBezTo>
                  <a:cubicBezTo>
                    <a:pt x="16216" y="26447"/>
                    <a:pt x="16216" y="26447"/>
                    <a:pt x="16216" y="26447"/>
                  </a:cubicBezTo>
                  <a:cubicBezTo>
                    <a:pt x="16216" y="31578"/>
                    <a:pt x="16216" y="31578"/>
                    <a:pt x="16216" y="31578"/>
                  </a:cubicBezTo>
                  <a:cubicBezTo>
                    <a:pt x="15752" y="33157"/>
                    <a:pt x="15752" y="33157"/>
                    <a:pt x="15752" y="33157"/>
                  </a:cubicBezTo>
                  <a:cubicBezTo>
                    <a:pt x="14362" y="35131"/>
                    <a:pt x="14362" y="35131"/>
                    <a:pt x="14362" y="35131"/>
                  </a:cubicBezTo>
                  <a:cubicBezTo>
                    <a:pt x="13899" y="37105"/>
                    <a:pt x="13899" y="37105"/>
                    <a:pt x="13899" y="37105"/>
                  </a:cubicBezTo>
                  <a:cubicBezTo>
                    <a:pt x="13899" y="39868"/>
                    <a:pt x="13899" y="39868"/>
                    <a:pt x="13899" y="39868"/>
                  </a:cubicBezTo>
                  <a:cubicBezTo>
                    <a:pt x="15752" y="43421"/>
                    <a:pt x="15752" y="43421"/>
                    <a:pt x="15752" y="43421"/>
                  </a:cubicBezTo>
                  <a:cubicBezTo>
                    <a:pt x="16216" y="46973"/>
                    <a:pt x="16216" y="46973"/>
                    <a:pt x="16216" y="46973"/>
                  </a:cubicBezTo>
                  <a:cubicBezTo>
                    <a:pt x="17142" y="48157"/>
                    <a:pt x="17142" y="48157"/>
                    <a:pt x="17142" y="48157"/>
                  </a:cubicBezTo>
                  <a:cubicBezTo>
                    <a:pt x="19459" y="50526"/>
                    <a:pt x="19459" y="50526"/>
                    <a:pt x="19459" y="50526"/>
                  </a:cubicBezTo>
                  <a:cubicBezTo>
                    <a:pt x="18069" y="51315"/>
                    <a:pt x="18069" y="51315"/>
                    <a:pt x="18069" y="51315"/>
                  </a:cubicBezTo>
                  <a:cubicBezTo>
                    <a:pt x="15752" y="52894"/>
                    <a:pt x="15752" y="52894"/>
                    <a:pt x="15752" y="52894"/>
                  </a:cubicBezTo>
                  <a:cubicBezTo>
                    <a:pt x="11119" y="55657"/>
                    <a:pt x="11119" y="55657"/>
                    <a:pt x="11119" y="55657"/>
                  </a:cubicBezTo>
                  <a:cubicBezTo>
                    <a:pt x="9729" y="60789"/>
                    <a:pt x="9729" y="60789"/>
                    <a:pt x="9729" y="60789"/>
                  </a:cubicBezTo>
                  <a:cubicBezTo>
                    <a:pt x="7876" y="63947"/>
                    <a:pt x="7876" y="63947"/>
                    <a:pt x="7876" y="63947"/>
                  </a:cubicBezTo>
                  <a:cubicBezTo>
                    <a:pt x="6023" y="65526"/>
                    <a:pt x="6023" y="65526"/>
                    <a:pt x="6023" y="65526"/>
                  </a:cubicBezTo>
                  <a:cubicBezTo>
                    <a:pt x="5096" y="65921"/>
                    <a:pt x="5096" y="65921"/>
                    <a:pt x="5096" y="65921"/>
                  </a:cubicBezTo>
                  <a:cubicBezTo>
                    <a:pt x="4169" y="67500"/>
                    <a:pt x="4169" y="67500"/>
                    <a:pt x="4169" y="67500"/>
                  </a:cubicBezTo>
                  <a:cubicBezTo>
                    <a:pt x="4633" y="70263"/>
                    <a:pt x="4633" y="70263"/>
                    <a:pt x="4633" y="70263"/>
                  </a:cubicBezTo>
                  <a:cubicBezTo>
                    <a:pt x="4169" y="72236"/>
                    <a:pt x="4169" y="72236"/>
                    <a:pt x="4169" y="72236"/>
                  </a:cubicBezTo>
                  <a:cubicBezTo>
                    <a:pt x="6949" y="74210"/>
                    <a:pt x="6949" y="74210"/>
                    <a:pt x="6949" y="74210"/>
                  </a:cubicBezTo>
                  <a:cubicBezTo>
                    <a:pt x="6023" y="75789"/>
                    <a:pt x="6023" y="75789"/>
                    <a:pt x="6023" y="75789"/>
                  </a:cubicBezTo>
                  <a:cubicBezTo>
                    <a:pt x="2316" y="77368"/>
                    <a:pt x="2316" y="77368"/>
                    <a:pt x="2316" y="77368"/>
                  </a:cubicBezTo>
                  <a:cubicBezTo>
                    <a:pt x="1389" y="78947"/>
                    <a:pt x="1389" y="78947"/>
                    <a:pt x="1389" y="78947"/>
                  </a:cubicBezTo>
                  <a:cubicBezTo>
                    <a:pt x="0" y="81315"/>
                    <a:pt x="0" y="81315"/>
                    <a:pt x="0" y="81315"/>
                  </a:cubicBezTo>
                  <a:cubicBezTo>
                    <a:pt x="64401" y="114868"/>
                    <a:pt x="64401" y="114868"/>
                    <a:pt x="64401" y="114868"/>
                  </a:cubicBezTo>
                  <a:cubicBezTo>
                    <a:pt x="84324" y="118026"/>
                    <a:pt x="84324" y="118026"/>
                    <a:pt x="84324" y="118026"/>
                  </a:cubicBezTo>
                  <a:cubicBezTo>
                    <a:pt x="101003" y="120000"/>
                    <a:pt x="101003" y="120000"/>
                    <a:pt x="101003" y="120000"/>
                  </a:cubicBezTo>
                  <a:cubicBezTo>
                    <a:pt x="101467" y="120000"/>
                    <a:pt x="101467" y="120000"/>
                    <a:pt x="101467" y="120000"/>
                  </a:cubicBezTo>
                  <a:cubicBezTo>
                    <a:pt x="120000" y="13026"/>
                    <a:pt x="120000" y="13026"/>
                    <a:pt x="120000" y="13026"/>
                  </a:cubicBezTo>
                  <a:lnTo>
                    <a:pt x="33822" y="0"/>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19" name="Shape 1389">
              <a:extLst>
                <a:ext uri="{FF2B5EF4-FFF2-40B4-BE49-F238E27FC236}">
                  <a16:creationId xmlns:a16="http://schemas.microsoft.com/office/drawing/2014/main" xmlns="" id="{9E40DDF0-D04F-47C9-BE07-45DAA509EBF0}"/>
                </a:ext>
              </a:extLst>
            </p:cNvPr>
            <p:cNvSpPr/>
            <p:nvPr/>
          </p:nvSpPr>
          <p:spPr>
            <a:xfrm>
              <a:off x="5239212" y="2105790"/>
              <a:ext cx="433414" cy="750466"/>
            </a:xfrm>
            <a:custGeom>
              <a:avLst/>
              <a:gdLst/>
              <a:ahLst/>
              <a:cxnLst/>
              <a:rect l="0" t="0" r="0" b="0"/>
              <a:pathLst>
                <a:path w="120000" h="120000" extrusionOk="0">
                  <a:moveTo>
                    <a:pt x="108793" y="118921"/>
                  </a:moveTo>
                  <a:lnTo>
                    <a:pt x="109260" y="118112"/>
                  </a:lnTo>
                  <a:lnTo>
                    <a:pt x="106926" y="116764"/>
                  </a:lnTo>
                  <a:lnTo>
                    <a:pt x="107392" y="115685"/>
                  </a:lnTo>
                  <a:lnTo>
                    <a:pt x="106926" y="114067"/>
                  </a:lnTo>
                  <a:lnTo>
                    <a:pt x="107859" y="113258"/>
                  </a:lnTo>
                  <a:lnTo>
                    <a:pt x="108793" y="112988"/>
                  </a:lnTo>
                  <a:lnTo>
                    <a:pt x="110194" y="112179"/>
                  </a:lnTo>
                  <a:lnTo>
                    <a:pt x="111595" y="110292"/>
                  </a:lnTo>
                  <a:lnTo>
                    <a:pt x="112996" y="107325"/>
                  </a:lnTo>
                  <a:lnTo>
                    <a:pt x="116731" y="105707"/>
                  </a:lnTo>
                  <a:lnTo>
                    <a:pt x="119066" y="104629"/>
                  </a:lnTo>
                  <a:lnTo>
                    <a:pt x="120000" y="104359"/>
                  </a:lnTo>
                  <a:lnTo>
                    <a:pt x="118132" y="103011"/>
                  </a:lnTo>
                  <a:lnTo>
                    <a:pt x="117198" y="102202"/>
                  </a:lnTo>
                  <a:lnTo>
                    <a:pt x="116731" y="100314"/>
                  </a:lnTo>
                  <a:lnTo>
                    <a:pt x="115330" y="98157"/>
                  </a:lnTo>
                  <a:lnTo>
                    <a:pt x="115330" y="96539"/>
                  </a:lnTo>
                  <a:lnTo>
                    <a:pt x="115797" y="95460"/>
                  </a:lnTo>
                  <a:lnTo>
                    <a:pt x="115797" y="95191"/>
                  </a:lnTo>
                  <a:lnTo>
                    <a:pt x="55097" y="42606"/>
                  </a:lnTo>
                  <a:lnTo>
                    <a:pt x="53696" y="42067"/>
                  </a:lnTo>
                  <a:lnTo>
                    <a:pt x="53229" y="41797"/>
                  </a:lnTo>
                  <a:lnTo>
                    <a:pt x="52762" y="41258"/>
                  </a:lnTo>
                  <a:lnTo>
                    <a:pt x="52295" y="40449"/>
                  </a:lnTo>
                  <a:lnTo>
                    <a:pt x="52762" y="39640"/>
                  </a:lnTo>
                  <a:lnTo>
                    <a:pt x="54630" y="39370"/>
                  </a:lnTo>
                  <a:lnTo>
                    <a:pt x="55564" y="39101"/>
                  </a:lnTo>
                  <a:lnTo>
                    <a:pt x="69105" y="9438"/>
                  </a:lnTo>
                  <a:lnTo>
                    <a:pt x="12140" y="0"/>
                  </a:lnTo>
                  <a:lnTo>
                    <a:pt x="11673" y="1078"/>
                  </a:lnTo>
                  <a:lnTo>
                    <a:pt x="10739" y="1348"/>
                  </a:lnTo>
                  <a:lnTo>
                    <a:pt x="10739" y="2426"/>
                  </a:lnTo>
                  <a:lnTo>
                    <a:pt x="10739" y="3235"/>
                  </a:lnTo>
                  <a:lnTo>
                    <a:pt x="10739" y="5662"/>
                  </a:lnTo>
                  <a:lnTo>
                    <a:pt x="10272" y="6741"/>
                  </a:lnTo>
                  <a:lnTo>
                    <a:pt x="8871" y="8089"/>
                  </a:lnTo>
                  <a:lnTo>
                    <a:pt x="7937" y="8898"/>
                  </a:lnTo>
                  <a:lnTo>
                    <a:pt x="7937" y="9168"/>
                  </a:lnTo>
                  <a:lnTo>
                    <a:pt x="7937" y="10786"/>
                  </a:lnTo>
                  <a:lnTo>
                    <a:pt x="6070" y="12134"/>
                  </a:lnTo>
                  <a:lnTo>
                    <a:pt x="3268" y="13483"/>
                  </a:lnTo>
                  <a:lnTo>
                    <a:pt x="933" y="14831"/>
                  </a:lnTo>
                  <a:lnTo>
                    <a:pt x="466" y="15370"/>
                  </a:lnTo>
                  <a:lnTo>
                    <a:pt x="0" y="16719"/>
                  </a:lnTo>
                  <a:lnTo>
                    <a:pt x="0" y="17797"/>
                  </a:lnTo>
                  <a:lnTo>
                    <a:pt x="466" y="19146"/>
                  </a:lnTo>
                  <a:lnTo>
                    <a:pt x="1400" y="20224"/>
                  </a:lnTo>
                  <a:lnTo>
                    <a:pt x="3268" y="21842"/>
                  </a:lnTo>
                  <a:lnTo>
                    <a:pt x="3735" y="22921"/>
                  </a:lnTo>
                  <a:lnTo>
                    <a:pt x="4202" y="24269"/>
                  </a:lnTo>
                  <a:lnTo>
                    <a:pt x="4202" y="26426"/>
                  </a:lnTo>
                  <a:lnTo>
                    <a:pt x="2801" y="28044"/>
                  </a:lnTo>
                  <a:lnTo>
                    <a:pt x="2334" y="29662"/>
                  </a:lnTo>
                  <a:lnTo>
                    <a:pt x="2334" y="31550"/>
                  </a:lnTo>
                  <a:lnTo>
                    <a:pt x="1867" y="32359"/>
                  </a:lnTo>
                  <a:lnTo>
                    <a:pt x="933" y="32898"/>
                  </a:lnTo>
                  <a:lnTo>
                    <a:pt x="1400" y="33977"/>
                  </a:lnTo>
                  <a:lnTo>
                    <a:pt x="3268" y="35865"/>
                  </a:lnTo>
                  <a:lnTo>
                    <a:pt x="5136" y="39101"/>
                  </a:lnTo>
                  <a:lnTo>
                    <a:pt x="7003" y="41258"/>
                  </a:lnTo>
                  <a:lnTo>
                    <a:pt x="7937" y="42067"/>
                  </a:lnTo>
                  <a:lnTo>
                    <a:pt x="7937" y="43415"/>
                  </a:lnTo>
                  <a:lnTo>
                    <a:pt x="7470" y="44224"/>
                  </a:lnTo>
                  <a:lnTo>
                    <a:pt x="6536" y="44764"/>
                  </a:lnTo>
                  <a:lnTo>
                    <a:pt x="6536" y="45573"/>
                  </a:lnTo>
                  <a:lnTo>
                    <a:pt x="8404" y="45573"/>
                  </a:lnTo>
                  <a:lnTo>
                    <a:pt x="9338" y="46382"/>
                  </a:lnTo>
                  <a:lnTo>
                    <a:pt x="10739" y="47460"/>
                  </a:lnTo>
                  <a:lnTo>
                    <a:pt x="11206" y="48000"/>
                  </a:lnTo>
                  <a:lnTo>
                    <a:pt x="12607" y="48269"/>
                  </a:lnTo>
                  <a:lnTo>
                    <a:pt x="13540" y="47191"/>
                  </a:lnTo>
                  <a:lnTo>
                    <a:pt x="13540" y="45842"/>
                  </a:lnTo>
                  <a:lnTo>
                    <a:pt x="15875" y="45573"/>
                  </a:lnTo>
                  <a:lnTo>
                    <a:pt x="17276" y="46382"/>
                  </a:lnTo>
                  <a:lnTo>
                    <a:pt x="20544" y="46382"/>
                  </a:lnTo>
                  <a:lnTo>
                    <a:pt x="22412" y="47460"/>
                  </a:lnTo>
                  <a:lnTo>
                    <a:pt x="23813" y="47730"/>
                  </a:lnTo>
                  <a:lnTo>
                    <a:pt x="24747" y="48000"/>
                  </a:lnTo>
                  <a:lnTo>
                    <a:pt x="23813" y="48539"/>
                  </a:lnTo>
                  <a:lnTo>
                    <a:pt x="22879" y="48269"/>
                  </a:lnTo>
                  <a:lnTo>
                    <a:pt x="21011" y="47730"/>
                  </a:lnTo>
                  <a:lnTo>
                    <a:pt x="20544" y="47730"/>
                  </a:lnTo>
                  <a:lnTo>
                    <a:pt x="18677" y="47460"/>
                  </a:lnTo>
                  <a:lnTo>
                    <a:pt x="17743" y="47191"/>
                  </a:lnTo>
                  <a:lnTo>
                    <a:pt x="16342" y="46921"/>
                  </a:lnTo>
                  <a:lnTo>
                    <a:pt x="15408" y="47191"/>
                  </a:lnTo>
                  <a:lnTo>
                    <a:pt x="15408" y="47730"/>
                  </a:lnTo>
                  <a:lnTo>
                    <a:pt x="15408" y="49617"/>
                  </a:lnTo>
                  <a:lnTo>
                    <a:pt x="16342" y="50426"/>
                  </a:lnTo>
                  <a:lnTo>
                    <a:pt x="15875" y="52314"/>
                  </a:lnTo>
                  <a:lnTo>
                    <a:pt x="15408" y="52314"/>
                  </a:lnTo>
                  <a:lnTo>
                    <a:pt x="14007" y="51775"/>
                  </a:lnTo>
                  <a:lnTo>
                    <a:pt x="13540" y="51235"/>
                  </a:lnTo>
                  <a:lnTo>
                    <a:pt x="13540" y="50157"/>
                  </a:lnTo>
                  <a:lnTo>
                    <a:pt x="13540" y="49887"/>
                  </a:lnTo>
                  <a:lnTo>
                    <a:pt x="13073" y="49617"/>
                  </a:lnTo>
                  <a:lnTo>
                    <a:pt x="11673" y="49348"/>
                  </a:lnTo>
                  <a:lnTo>
                    <a:pt x="11206" y="50426"/>
                  </a:lnTo>
                  <a:lnTo>
                    <a:pt x="10739" y="50966"/>
                  </a:lnTo>
                  <a:lnTo>
                    <a:pt x="10739" y="52584"/>
                  </a:lnTo>
                  <a:lnTo>
                    <a:pt x="10739" y="55011"/>
                  </a:lnTo>
                  <a:lnTo>
                    <a:pt x="10739" y="56359"/>
                  </a:lnTo>
                  <a:lnTo>
                    <a:pt x="12140" y="57707"/>
                  </a:lnTo>
                  <a:lnTo>
                    <a:pt x="14007" y="58516"/>
                  </a:lnTo>
                  <a:lnTo>
                    <a:pt x="15875" y="59325"/>
                  </a:lnTo>
                  <a:lnTo>
                    <a:pt x="16342" y="60674"/>
                  </a:lnTo>
                  <a:lnTo>
                    <a:pt x="16342" y="61752"/>
                  </a:lnTo>
                  <a:lnTo>
                    <a:pt x="15875" y="62831"/>
                  </a:lnTo>
                  <a:lnTo>
                    <a:pt x="14474" y="63101"/>
                  </a:lnTo>
                  <a:lnTo>
                    <a:pt x="13073" y="63101"/>
                  </a:lnTo>
                  <a:lnTo>
                    <a:pt x="13073" y="65797"/>
                  </a:lnTo>
                  <a:lnTo>
                    <a:pt x="13540" y="66606"/>
                  </a:lnTo>
                  <a:lnTo>
                    <a:pt x="15875" y="68764"/>
                  </a:lnTo>
                  <a:lnTo>
                    <a:pt x="16342" y="70382"/>
                  </a:lnTo>
                  <a:lnTo>
                    <a:pt x="18677" y="72269"/>
                  </a:lnTo>
                  <a:lnTo>
                    <a:pt x="19610" y="74157"/>
                  </a:lnTo>
                  <a:lnTo>
                    <a:pt x="21011" y="75505"/>
                  </a:lnTo>
                  <a:lnTo>
                    <a:pt x="22412" y="77393"/>
                  </a:lnTo>
                  <a:lnTo>
                    <a:pt x="23346" y="77662"/>
                  </a:lnTo>
                  <a:lnTo>
                    <a:pt x="23346" y="79011"/>
                  </a:lnTo>
                  <a:lnTo>
                    <a:pt x="23346" y="79820"/>
                  </a:lnTo>
                  <a:lnTo>
                    <a:pt x="23346" y="80359"/>
                  </a:lnTo>
                  <a:lnTo>
                    <a:pt x="24280" y="80898"/>
                  </a:lnTo>
                  <a:lnTo>
                    <a:pt x="24747" y="81707"/>
                  </a:lnTo>
                  <a:lnTo>
                    <a:pt x="24747" y="82786"/>
                  </a:lnTo>
                  <a:lnTo>
                    <a:pt x="24280" y="85213"/>
                  </a:lnTo>
                  <a:lnTo>
                    <a:pt x="23813" y="86831"/>
                  </a:lnTo>
                  <a:lnTo>
                    <a:pt x="23346" y="88179"/>
                  </a:lnTo>
                  <a:lnTo>
                    <a:pt x="27548" y="89528"/>
                  </a:lnTo>
                  <a:lnTo>
                    <a:pt x="31284" y="90337"/>
                  </a:lnTo>
                  <a:lnTo>
                    <a:pt x="34085" y="91415"/>
                  </a:lnTo>
                  <a:lnTo>
                    <a:pt x="38287" y="92224"/>
                  </a:lnTo>
                  <a:lnTo>
                    <a:pt x="39688" y="93033"/>
                  </a:lnTo>
                  <a:lnTo>
                    <a:pt x="42490" y="95730"/>
                  </a:lnTo>
                  <a:lnTo>
                    <a:pt x="46225" y="97617"/>
                  </a:lnTo>
                  <a:lnTo>
                    <a:pt x="51828" y="98426"/>
                  </a:lnTo>
                  <a:lnTo>
                    <a:pt x="52295" y="100853"/>
                  </a:lnTo>
                  <a:lnTo>
                    <a:pt x="53229" y="101932"/>
                  </a:lnTo>
                  <a:lnTo>
                    <a:pt x="56498" y="102471"/>
                  </a:lnTo>
                  <a:lnTo>
                    <a:pt x="59766" y="104629"/>
                  </a:lnTo>
                  <a:lnTo>
                    <a:pt x="63501" y="107865"/>
                  </a:lnTo>
                  <a:lnTo>
                    <a:pt x="65369" y="109213"/>
                  </a:lnTo>
                  <a:lnTo>
                    <a:pt x="66770" y="111640"/>
                  </a:lnTo>
                  <a:lnTo>
                    <a:pt x="65369" y="113797"/>
                  </a:lnTo>
                  <a:lnTo>
                    <a:pt x="65369" y="115146"/>
                  </a:lnTo>
                  <a:lnTo>
                    <a:pt x="66770" y="117033"/>
                  </a:lnTo>
                  <a:lnTo>
                    <a:pt x="68638" y="117303"/>
                  </a:lnTo>
                  <a:lnTo>
                    <a:pt x="105058" y="120000"/>
                  </a:lnTo>
                  <a:lnTo>
                    <a:pt x="105525" y="119730"/>
                  </a:lnTo>
                  <a:lnTo>
                    <a:pt x="108793" y="118921"/>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20" name="Shape 1390">
              <a:extLst>
                <a:ext uri="{FF2B5EF4-FFF2-40B4-BE49-F238E27FC236}">
                  <a16:creationId xmlns:a16="http://schemas.microsoft.com/office/drawing/2014/main" xmlns="" id="{C4BD175A-2E7E-4480-A503-4394BDF9BF63}"/>
                </a:ext>
              </a:extLst>
            </p:cNvPr>
            <p:cNvSpPr/>
            <p:nvPr/>
          </p:nvSpPr>
          <p:spPr>
            <a:xfrm>
              <a:off x="6303357" y="2660630"/>
              <a:ext cx="473890" cy="254653"/>
            </a:xfrm>
            <a:custGeom>
              <a:avLst/>
              <a:gdLst/>
              <a:ahLst/>
              <a:cxnLst/>
              <a:rect l="0" t="0" r="0" b="0"/>
              <a:pathLst>
                <a:path w="120000" h="120000" extrusionOk="0">
                  <a:moveTo>
                    <a:pt x="0" y="16853"/>
                  </a:moveTo>
                  <a:cubicBezTo>
                    <a:pt x="0" y="18876"/>
                    <a:pt x="0" y="18876"/>
                    <a:pt x="0" y="18876"/>
                  </a:cubicBezTo>
                  <a:cubicBezTo>
                    <a:pt x="0" y="16853"/>
                    <a:pt x="0" y="16853"/>
                    <a:pt x="0" y="16853"/>
                  </a:cubicBezTo>
                  <a:cubicBezTo>
                    <a:pt x="42650" y="21573"/>
                    <a:pt x="42650" y="21573"/>
                    <a:pt x="42650" y="21573"/>
                  </a:cubicBezTo>
                  <a:cubicBezTo>
                    <a:pt x="40843" y="82921"/>
                    <a:pt x="40843" y="82921"/>
                    <a:pt x="40843" y="82921"/>
                  </a:cubicBezTo>
                  <a:cubicBezTo>
                    <a:pt x="43734" y="88314"/>
                    <a:pt x="43734" y="88314"/>
                    <a:pt x="43734" y="88314"/>
                  </a:cubicBezTo>
                  <a:cubicBezTo>
                    <a:pt x="44819" y="90337"/>
                    <a:pt x="44819" y="90337"/>
                    <a:pt x="44819" y="90337"/>
                  </a:cubicBezTo>
                  <a:cubicBezTo>
                    <a:pt x="45903" y="90337"/>
                    <a:pt x="45903" y="90337"/>
                    <a:pt x="45903" y="90337"/>
                  </a:cubicBezTo>
                  <a:cubicBezTo>
                    <a:pt x="47349" y="89662"/>
                    <a:pt x="47349" y="89662"/>
                    <a:pt x="47349" y="89662"/>
                  </a:cubicBezTo>
                  <a:cubicBezTo>
                    <a:pt x="48433" y="90337"/>
                    <a:pt x="48433" y="90337"/>
                    <a:pt x="48433" y="90337"/>
                  </a:cubicBezTo>
                  <a:cubicBezTo>
                    <a:pt x="49518" y="89662"/>
                    <a:pt x="49518" y="89662"/>
                    <a:pt x="49518" y="89662"/>
                  </a:cubicBezTo>
                  <a:cubicBezTo>
                    <a:pt x="50963" y="91011"/>
                    <a:pt x="50963" y="91011"/>
                    <a:pt x="50963" y="91011"/>
                  </a:cubicBezTo>
                  <a:cubicBezTo>
                    <a:pt x="52048" y="97078"/>
                    <a:pt x="52048" y="97078"/>
                    <a:pt x="52048" y="97078"/>
                  </a:cubicBezTo>
                  <a:cubicBezTo>
                    <a:pt x="55301" y="97078"/>
                    <a:pt x="55301" y="97078"/>
                    <a:pt x="55301" y="97078"/>
                  </a:cubicBezTo>
                  <a:cubicBezTo>
                    <a:pt x="57831" y="99775"/>
                    <a:pt x="57831" y="99775"/>
                    <a:pt x="57831" y="99775"/>
                  </a:cubicBezTo>
                  <a:cubicBezTo>
                    <a:pt x="59999" y="99101"/>
                    <a:pt x="59999" y="99101"/>
                    <a:pt x="59999" y="99101"/>
                  </a:cubicBezTo>
                  <a:cubicBezTo>
                    <a:pt x="60361" y="99101"/>
                    <a:pt x="60361" y="99101"/>
                    <a:pt x="60361" y="99101"/>
                  </a:cubicBezTo>
                  <a:cubicBezTo>
                    <a:pt x="61807" y="101797"/>
                    <a:pt x="61807" y="101797"/>
                    <a:pt x="61807" y="101797"/>
                  </a:cubicBezTo>
                  <a:cubicBezTo>
                    <a:pt x="63253" y="99775"/>
                    <a:pt x="63253" y="99775"/>
                    <a:pt x="63253" y="99775"/>
                  </a:cubicBezTo>
                  <a:cubicBezTo>
                    <a:pt x="66506" y="100449"/>
                    <a:pt x="66506" y="100449"/>
                    <a:pt x="66506" y="100449"/>
                  </a:cubicBezTo>
                  <a:cubicBezTo>
                    <a:pt x="67951" y="105168"/>
                    <a:pt x="67951" y="105168"/>
                    <a:pt x="67951" y="105168"/>
                  </a:cubicBezTo>
                  <a:cubicBezTo>
                    <a:pt x="69036" y="105168"/>
                    <a:pt x="69036" y="105168"/>
                    <a:pt x="69036" y="105168"/>
                  </a:cubicBezTo>
                  <a:cubicBezTo>
                    <a:pt x="69397" y="109213"/>
                    <a:pt x="69397" y="109213"/>
                    <a:pt x="69397" y="109213"/>
                  </a:cubicBezTo>
                  <a:cubicBezTo>
                    <a:pt x="70843" y="109887"/>
                    <a:pt x="70843" y="109887"/>
                    <a:pt x="70843" y="109887"/>
                  </a:cubicBezTo>
                  <a:cubicBezTo>
                    <a:pt x="72289" y="107865"/>
                    <a:pt x="72289" y="107865"/>
                    <a:pt x="72289" y="107865"/>
                  </a:cubicBezTo>
                  <a:cubicBezTo>
                    <a:pt x="73012" y="105842"/>
                    <a:pt x="73012" y="105842"/>
                    <a:pt x="73012" y="105842"/>
                  </a:cubicBezTo>
                  <a:cubicBezTo>
                    <a:pt x="73734" y="105842"/>
                    <a:pt x="73734" y="105842"/>
                    <a:pt x="73734" y="105842"/>
                  </a:cubicBezTo>
                  <a:cubicBezTo>
                    <a:pt x="76265" y="109213"/>
                    <a:pt x="76265" y="109213"/>
                    <a:pt x="76265" y="109213"/>
                  </a:cubicBezTo>
                  <a:cubicBezTo>
                    <a:pt x="76987" y="111910"/>
                    <a:pt x="76987" y="111910"/>
                    <a:pt x="76987" y="111910"/>
                  </a:cubicBezTo>
                  <a:cubicBezTo>
                    <a:pt x="79518" y="109213"/>
                    <a:pt x="79518" y="109213"/>
                    <a:pt x="79518" y="109213"/>
                  </a:cubicBezTo>
                  <a:cubicBezTo>
                    <a:pt x="80240" y="110561"/>
                    <a:pt x="80240" y="110561"/>
                    <a:pt x="80240" y="110561"/>
                  </a:cubicBezTo>
                  <a:cubicBezTo>
                    <a:pt x="80602" y="114606"/>
                    <a:pt x="80602" y="114606"/>
                    <a:pt x="80602" y="114606"/>
                  </a:cubicBezTo>
                  <a:cubicBezTo>
                    <a:pt x="81325" y="113932"/>
                    <a:pt x="81325" y="113932"/>
                    <a:pt x="81325" y="113932"/>
                  </a:cubicBezTo>
                  <a:cubicBezTo>
                    <a:pt x="82409" y="110561"/>
                    <a:pt x="82409" y="110561"/>
                    <a:pt x="82409" y="110561"/>
                  </a:cubicBezTo>
                  <a:cubicBezTo>
                    <a:pt x="84216" y="109887"/>
                    <a:pt x="84216" y="109887"/>
                    <a:pt x="84216" y="109887"/>
                  </a:cubicBezTo>
                  <a:cubicBezTo>
                    <a:pt x="86385" y="111910"/>
                    <a:pt x="86385" y="111910"/>
                    <a:pt x="86385" y="111910"/>
                  </a:cubicBezTo>
                  <a:cubicBezTo>
                    <a:pt x="89638" y="111235"/>
                    <a:pt x="89638" y="111235"/>
                    <a:pt x="89638" y="111235"/>
                  </a:cubicBezTo>
                  <a:cubicBezTo>
                    <a:pt x="91084" y="113932"/>
                    <a:pt x="91084" y="113932"/>
                    <a:pt x="91084" y="113932"/>
                  </a:cubicBezTo>
                  <a:cubicBezTo>
                    <a:pt x="91807" y="115955"/>
                    <a:pt x="91807" y="115955"/>
                    <a:pt x="91807" y="115955"/>
                  </a:cubicBezTo>
                  <a:cubicBezTo>
                    <a:pt x="93614" y="115280"/>
                    <a:pt x="93614" y="115280"/>
                    <a:pt x="93614" y="115280"/>
                  </a:cubicBezTo>
                  <a:cubicBezTo>
                    <a:pt x="95421" y="112584"/>
                    <a:pt x="95421" y="112584"/>
                    <a:pt x="95421" y="112584"/>
                  </a:cubicBezTo>
                  <a:cubicBezTo>
                    <a:pt x="96506" y="110561"/>
                    <a:pt x="96506" y="110561"/>
                    <a:pt x="96506" y="110561"/>
                  </a:cubicBezTo>
                  <a:cubicBezTo>
                    <a:pt x="97951" y="110561"/>
                    <a:pt x="97951" y="110561"/>
                    <a:pt x="97951" y="110561"/>
                  </a:cubicBezTo>
                  <a:cubicBezTo>
                    <a:pt x="99397" y="111910"/>
                    <a:pt x="99397" y="111910"/>
                    <a:pt x="99397" y="111910"/>
                  </a:cubicBezTo>
                  <a:cubicBezTo>
                    <a:pt x="100481" y="111235"/>
                    <a:pt x="100481" y="111235"/>
                    <a:pt x="100481" y="111235"/>
                  </a:cubicBezTo>
                  <a:cubicBezTo>
                    <a:pt x="101927" y="109213"/>
                    <a:pt x="101927" y="109213"/>
                    <a:pt x="101927" y="109213"/>
                  </a:cubicBezTo>
                  <a:cubicBezTo>
                    <a:pt x="104096" y="109887"/>
                    <a:pt x="104096" y="109887"/>
                    <a:pt x="104096" y="109887"/>
                  </a:cubicBezTo>
                  <a:cubicBezTo>
                    <a:pt x="105180" y="110561"/>
                    <a:pt x="105180" y="110561"/>
                    <a:pt x="105180" y="110561"/>
                  </a:cubicBezTo>
                  <a:cubicBezTo>
                    <a:pt x="108433" y="108539"/>
                    <a:pt x="108433" y="108539"/>
                    <a:pt x="108433" y="108539"/>
                  </a:cubicBezTo>
                  <a:cubicBezTo>
                    <a:pt x="110602" y="109887"/>
                    <a:pt x="110602" y="109887"/>
                    <a:pt x="110602" y="109887"/>
                  </a:cubicBezTo>
                  <a:cubicBezTo>
                    <a:pt x="112409" y="113258"/>
                    <a:pt x="112409" y="113258"/>
                    <a:pt x="112409" y="113258"/>
                  </a:cubicBezTo>
                  <a:cubicBezTo>
                    <a:pt x="114939" y="116629"/>
                    <a:pt x="114939" y="116629"/>
                    <a:pt x="114939" y="116629"/>
                  </a:cubicBezTo>
                  <a:cubicBezTo>
                    <a:pt x="117108" y="116629"/>
                    <a:pt x="117108" y="116629"/>
                    <a:pt x="117108" y="116629"/>
                  </a:cubicBezTo>
                  <a:cubicBezTo>
                    <a:pt x="118554" y="118651"/>
                    <a:pt x="118554" y="118651"/>
                    <a:pt x="118554" y="118651"/>
                  </a:cubicBezTo>
                  <a:cubicBezTo>
                    <a:pt x="119638" y="120000"/>
                    <a:pt x="119638" y="120000"/>
                    <a:pt x="119638" y="120000"/>
                  </a:cubicBezTo>
                  <a:cubicBezTo>
                    <a:pt x="119999" y="59325"/>
                    <a:pt x="119999" y="59325"/>
                    <a:pt x="119999" y="59325"/>
                  </a:cubicBezTo>
                  <a:cubicBezTo>
                    <a:pt x="117108" y="24943"/>
                    <a:pt x="117108" y="24943"/>
                    <a:pt x="117108" y="24943"/>
                  </a:cubicBezTo>
                  <a:cubicBezTo>
                    <a:pt x="117108" y="8089"/>
                    <a:pt x="117108" y="8089"/>
                    <a:pt x="117108" y="8089"/>
                  </a:cubicBezTo>
                  <a:cubicBezTo>
                    <a:pt x="117108" y="8089"/>
                    <a:pt x="76265" y="6741"/>
                    <a:pt x="63253" y="6067"/>
                  </a:cubicBezTo>
                  <a:cubicBezTo>
                    <a:pt x="47349" y="4719"/>
                    <a:pt x="1445" y="0"/>
                    <a:pt x="1445" y="0"/>
                  </a:cubicBezTo>
                  <a:cubicBezTo>
                    <a:pt x="1084" y="16853"/>
                    <a:pt x="1084" y="16853"/>
                    <a:pt x="1084" y="16853"/>
                  </a:cubicBezTo>
                  <a:lnTo>
                    <a:pt x="0" y="16853"/>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21" name="Shape 1391">
              <a:extLst>
                <a:ext uri="{FF2B5EF4-FFF2-40B4-BE49-F238E27FC236}">
                  <a16:creationId xmlns:a16="http://schemas.microsoft.com/office/drawing/2014/main" xmlns="" id="{5233A01D-5FB4-469B-9859-01B0EC069F48}"/>
                </a:ext>
              </a:extLst>
            </p:cNvPr>
            <p:cNvSpPr/>
            <p:nvPr/>
          </p:nvSpPr>
          <p:spPr>
            <a:xfrm>
              <a:off x="6364069" y="2454883"/>
              <a:ext cx="401372" cy="222611"/>
            </a:xfrm>
            <a:custGeom>
              <a:avLst/>
              <a:gdLst/>
              <a:ahLst/>
              <a:cxnLst/>
              <a:rect l="0" t="0" r="0" b="0"/>
              <a:pathLst>
                <a:path w="120000" h="120000" extrusionOk="0">
                  <a:moveTo>
                    <a:pt x="120000" y="120000"/>
                  </a:moveTo>
                  <a:cubicBezTo>
                    <a:pt x="120000" y="40000"/>
                    <a:pt x="120000" y="40000"/>
                    <a:pt x="120000" y="40000"/>
                  </a:cubicBezTo>
                  <a:cubicBezTo>
                    <a:pt x="117446" y="37692"/>
                    <a:pt x="117446" y="37692"/>
                    <a:pt x="117446" y="37692"/>
                  </a:cubicBezTo>
                  <a:cubicBezTo>
                    <a:pt x="116170" y="36153"/>
                    <a:pt x="116170" y="36153"/>
                    <a:pt x="116170" y="36153"/>
                  </a:cubicBezTo>
                  <a:cubicBezTo>
                    <a:pt x="115319" y="31538"/>
                    <a:pt x="115319" y="31538"/>
                    <a:pt x="115319" y="31538"/>
                  </a:cubicBezTo>
                  <a:cubicBezTo>
                    <a:pt x="112765" y="26923"/>
                    <a:pt x="112765" y="26923"/>
                    <a:pt x="112765" y="26923"/>
                  </a:cubicBezTo>
                  <a:cubicBezTo>
                    <a:pt x="114042" y="23076"/>
                    <a:pt x="114042" y="23076"/>
                    <a:pt x="114042" y="23076"/>
                  </a:cubicBezTo>
                  <a:cubicBezTo>
                    <a:pt x="115319" y="18461"/>
                    <a:pt x="115319" y="18461"/>
                    <a:pt x="115319" y="18461"/>
                  </a:cubicBezTo>
                  <a:cubicBezTo>
                    <a:pt x="115319" y="14615"/>
                    <a:pt x="115319" y="14615"/>
                    <a:pt x="115319" y="14615"/>
                  </a:cubicBezTo>
                  <a:cubicBezTo>
                    <a:pt x="114468" y="14615"/>
                    <a:pt x="114468" y="14615"/>
                    <a:pt x="114468" y="14615"/>
                  </a:cubicBezTo>
                  <a:cubicBezTo>
                    <a:pt x="110638" y="14615"/>
                    <a:pt x="110638" y="14615"/>
                    <a:pt x="110638" y="14615"/>
                  </a:cubicBezTo>
                  <a:cubicBezTo>
                    <a:pt x="109787" y="11538"/>
                    <a:pt x="109787" y="11538"/>
                    <a:pt x="109787" y="11538"/>
                  </a:cubicBezTo>
                  <a:cubicBezTo>
                    <a:pt x="108085" y="6923"/>
                    <a:pt x="108085" y="6923"/>
                    <a:pt x="108085" y="6923"/>
                  </a:cubicBezTo>
                  <a:cubicBezTo>
                    <a:pt x="108085" y="6923"/>
                    <a:pt x="79574" y="5384"/>
                    <a:pt x="70212" y="4615"/>
                  </a:cubicBezTo>
                  <a:cubicBezTo>
                    <a:pt x="53617" y="3846"/>
                    <a:pt x="4255" y="0"/>
                    <a:pt x="4255" y="0"/>
                  </a:cubicBezTo>
                  <a:cubicBezTo>
                    <a:pt x="0" y="112307"/>
                    <a:pt x="0" y="112307"/>
                    <a:pt x="0" y="112307"/>
                  </a:cubicBezTo>
                  <a:cubicBezTo>
                    <a:pt x="17446" y="113846"/>
                    <a:pt x="44255" y="116153"/>
                    <a:pt x="56595" y="117692"/>
                  </a:cubicBezTo>
                  <a:cubicBezTo>
                    <a:pt x="71914" y="118461"/>
                    <a:pt x="120000" y="120000"/>
                    <a:pt x="120000" y="120000"/>
                  </a:cubicBez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22" name="Shape 1392">
              <a:extLst>
                <a:ext uri="{FF2B5EF4-FFF2-40B4-BE49-F238E27FC236}">
                  <a16:creationId xmlns:a16="http://schemas.microsoft.com/office/drawing/2014/main" xmlns="" id="{53A25173-915A-4AA6-8515-23BEE470FDA8}"/>
                </a:ext>
              </a:extLst>
            </p:cNvPr>
            <p:cNvSpPr/>
            <p:nvPr/>
          </p:nvSpPr>
          <p:spPr>
            <a:xfrm>
              <a:off x="6279748" y="2242391"/>
              <a:ext cx="446906" cy="225983"/>
            </a:xfrm>
            <a:custGeom>
              <a:avLst/>
              <a:gdLst/>
              <a:ahLst/>
              <a:cxnLst/>
              <a:rect l="0" t="0" r="0" b="0"/>
              <a:pathLst>
                <a:path w="120000" h="120000" extrusionOk="0">
                  <a:moveTo>
                    <a:pt x="120000" y="120000"/>
                  </a:moveTo>
                  <a:cubicBezTo>
                    <a:pt x="120000" y="120000"/>
                    <a:pt x="120000" y="120000"/>
                    <a:pt x="120000" y="120000"/>
                  </a:cubicBezTo>
                  <a:cubicBezTo>
                    <a:pt x="120000" y="120000"/>
                    <a:pt x="120000" y="120000"/>
                    <a:pt x="120000" y="120000"/>
                  </a:cubicBezTo>
                  <a:cubicBezTo>
                    <a:pt x="119233" y="116962"/>
                    <a:pt x="119233" y="116962"/>
                    <a:pt x="119233" y="116962"/>
                  </a:cubicBezTo>
                  <a:cubicBezTo>
                    <a:pt x="118849" y="112405"/>
                    <a:pt x="118849" y="112405"/>
                    <a:pt x="118849" y="112405"/>
                  </a:cubicBezTo>
                  <a:cubicBezTo>
                    <a:pt x="118849" y="112405"/>
                    <a:pt x="116932" y="111645"/>
                    <a:pt x="116549" y="110886"/>
                  </a:cubicBezTo>
                  <a:cubicBezTo>
                    <a:pt x="116166" y="110126"/>
                    <a:pt x="116549" y="110126"/>
                    <a:pt x="116549" y="110126"/>
                  </a:cubicBezTo>
                  <a:cubicBezTo>
                    <a:pt x="115782" y="107848"/>
                    <a:pt x="115782" y="107848"/>
                    <a:pt x="115782" y="107848"/>
                  </a:cubicBezTo>
                  <a:cubicBezTo>
                    <a:pt x="116549" y="106329"/>
                    <a:pt x="116549" y="106329"/>
                    <a:pt x="116549" y="106329"/>
                  </a:cubicBezTo>
                  <a:cubicBezTo>
                    <a:pt x="116166" y="102531"/>
                    <a:pt x="116166" y="102531"/>
                    <a:pt x="116166" y="102531"/>
                  </a:cubicBezTo>
                  <a:cubicBezTo>
                    <a:pt x="115015" y="101012"/>
                    <a:pt x="115015" y="101012"/>
                    <a:pt x="115015" y="101012"/>
                  </a:cubicBezTo>
                  <a:cubicBezTo>
                    <a:pt x="114632" y="98734"/>
                    <a:pt x="114632" y="98734"/>
                    <a:pt x="114632" y="98734"/>
                  </a:cubicBezTo>
                  <a:cubicBezTo>
                    <a:pt x="113865" y="93417"/>
                    <a:pt x="113865" y="93417"/>
                    <a:pt x="113865" y="93417"/>
                  </a:cubicBezTo>
                  <a:cubicBezTo>
                    <a:pt x="113865" y="85822"/>
                    <a:pt x="113865" y="85822"/>
                    <a:pt x="113865" y="85822"/>
                  </a:cubicBezTo>
                  <a:cubicBezTo>
                    <a:pt x="113482" y="84303"/>
                    <a:pt x="113482" y="84303"/>
                    <a:pt x="113482" y="84303"/>
                  </a:cubicBezTo>
                  <a:cubicBezTo>
                    <a:pt x="112715" y="82025"/>
                    <a:pt x="112715" y="82025"/>
                    <a:pt x="112715" y="82025"/>
                  </a:cubicBezTo>
                  <a:cubicBezTo>
                    <a:pt x="113099" y="78987"/>
                    <a:pt x="113099" y="78987"/>
                    <a:pt x="113099" y="78987"/>
                  </a:cubicBezTo>
                  <a:cubicBezTo>
                    <a:pt x="113099" y="71392"/>
                    <a:pt x="113099" y="71392"/>
                    <a:pt x="113099" y="71392"/>
                  </a:cubicBezTo>
                  <a:cubicBezTo>
                    <a:pt x="112332" y="66075"/>
                    <a:pt x="112332" y="66075"/>
                    <a:pt x="112332" y="66075"/>
                  </a:cubicBezTo>
                  <a:cubicBezTo>
                    <a:pt x="111565" y="64556"/>
                    <a:pt x="111565" y="64556"/>
                    <a:pt x="111565" y="64556"/>
                  </a:cubicBezTo>
                  <a:cubicBezTo>
                    <a:pt x="110798" y="64556"/>
                    <a:pt x="110798" y="64556"/>
                    <a:pt x="110798" y="64556"/>
                  </a:cubicBezTo>
                  <a:cubicBezTo>
                    <a:pt x="110415" y="63037"/>
                    <a:pt x="110415" y="63037"/>
                    <a:pt x="110415" y="63037"/>
                  </a:cubicBezTo>
                  <a:cubicBezTo>
                    <a:pt x="110031" y="59240"/>
                    <a:pt x="110031" y="59240"/>
                    <a:pt x="110031" y="59240"/>
                  </a:cubicBezTo>
                  <a:cubicBezTo>
                    <a:pt x="109648" y="56202"/>
                    <a:pt x="109648" y="56202"/>
                    <a:pt x="109648" y="56202"/>
                  </a:cubicBezTo>
                  <a:cubicBezTo>
                    <a:pt x="110798" y="55443"/>
                    <a:pt x="110798" y="55443"/>
                    <a:pt x="110798" y="55443"/>
                  </a:cubicBezTo>
                  <a:cubicBezTo>
                    <a:pt x="110798" y="54683"/>
                    <a:pt x="110798" y="54683"/>
                    <a:pt x="110798" y="54683"/>
                  </a:cubicBezTo>
                  <a:cubicBezTo>
                    <a:pt x="110415" y="53924"/>
                    <a:pt x="110415" y="53924"/>
                    <a:pt x="110415" y="53924"/>
                  </a:cubicBezTo>
                  <a:cubicBezTo>
                    <a:pt x="110031" y="51645"/>
                    <a:pt x="110031" y="51645"/>
                    <a:pt x="110031" y="51645"/>
                  </a:cubicBezTo>
                  <a:cubicBezTo>
                    <a:pt x="109265" y="49367"/>
                    <a:pt x="109265" y="49367"/>
                    <a:pt x="109265" y="49367"/>
                  </a:cubicBezTo>
                  <a:cubicBezTo>
                    <a:pt x="108498" y="45569"/>
                    <a:pt x="108498" y="45569"/>
                    <a:pt x="108498" y="45569"/>
                  </a:cubicBezTo>
                  <a:cubicBezTo>
                    <a:pt x="107731" y="41012"/>
                    <a:pt x="107731" y="41012"/>
                    <a:pt x="107731" y="41012"/>
                  </a:cubicBezTo>
                  <a:cubicBezTo>
                    <a:pt x="106581" y="37215"/>
                    <a:pt x="106581" y="37215"/>
                    <a:pt x="106581" y="37215"/>
                  </a:cubicBezTo>
                  <a:cubicBezTo>
                    <a:pt x="105431" y="30379"/>
                    <a:pt x="105431" y="30379"/>
                    <a:pt x="105431" y="30379"/>
                  </a:cubicBezTo>
                  <a:cubicBezTo>
                    <a:pt x="104281" y="27341"/>
                    <a:pt x="104281" y="27341"/>
                    <a:pt x="104281" y="27341"/>
                  </a:cubicBezTo>
                  <a:cubicBezTo>
                    <a:pt x="103897" y="26582"/>
                    <a:pt x="103897" y="26582"/>
                    <a:pt x="103897" y="26582"/>
                  </a:cubicBezTo>
                  <a:cubicBezTo>
                    <a:pt x="102364" y="24303"/>
                    <a:pt x="102364" y="24303"/>
                    <a:pt x="102364" y="24303"/>
                  </a:cubicBezTo>
                  <a:cubicBezTo>
                    <a:pt x="99680" y="20506"/>
                    <a:pt x="99680" y="20506"/>
                    <a:pt x="99680" y="20506"/>
                  </a:cubicBezTo>
                  <a:cubicBezTo>
                    <a:pt x="97763" y="18987"/>
                    <a:pt x="97763" y="18987"/>
                    <a:pt x="97763" y="18987"/>
                  </a:cubicBezTo>
                  <a:cubicBezTo>
                    <a:pt x="95846" y="17468"/>
                    <a:pt x="95846" y="17468"/>
                    <a:pt x="95846" y="17468"/>
                  </a:cubicBezTo>
                  <a:cubicBezTo>
                    <a:pt x="94313" y="14430"/>
                    <a:pt x="94313" y="14430"/>
                    <a:pt x="94313" y="14430"/>
                  </a:cubicBezTo>
                  <a:cubicBezTo>
                    <a:pt x="91629" y="13670"/>
                    <a:pt x="91629" y="13670"/>
                    <a:pt x="91629" y="13670"/>
                  </a:cubicBezTo>
                  <a:cubicBezTo>
                    <a:pt x="88178" y="14430"/>
                    <a:pt x="88178" y="14430"/>
                    <a:pt x="88178" y="14430"/>
                  </a:cubicBezTo>
                  <a:cubicBezTo>
                    <a:pt x="87028" y="14430"/>
                    <a:pt x="87028" y="14430"/>
                    <a:pt x="87028" y="14430"/>
                  </a:cubicBezTo>
                  <a:cubicBezTo>
                    <a:pt x="85878" y="15189"/>
                    <a:pt x="85878" y="15189"/>
                    <a:pt x="85878" y="15189"/>
                  </a:cubicBezTo>
                  <a:cubicBezTo>
                    <a:pt x="85111" y="16708"/>
                    <a:pt x="85111" y="16708"/>
                    <a:pt x="85111" y="16708"/>
                  </a:cubicBezTo>
                  <a:cubicBezTo>
                    <a:pt x="83961" y="15949"/>
                    <a:pt x="83961" y="15949"/>
                    <a:pt x="83961" y="15949"/>
                  </a:cubicBezTo>
                  <a:cubicBezTo>
                    <a:pt x="82811" y="14430"/>
                    <a:pt x="82811" y="14430"/>
                    <a:pt x="82811" y="14430"/>
                  </a:cubicBezTo>
                  <a:cubicBezTo>
                    <a:pt x="80511" y="12151"/>
                    <a:pt x="80511" y="12151"/>
                    <a:pt x="80511" y="12151"/>
                  </a:cubicBezTo>
                  <a:cubicBezTo>
                    <a:pt x="77444" y="9113"/>
                    <a:pt x="77444" y="9113"/>
                    <a:pt x="77444" y="9113"/>
                  </a:cubicBezTo>
                  <a:cubicBezTo>
                    <a:pt x="3833" y="0"/>
                    <a:pt x="3833" y="0"/>
                    <a:pt x="3833" y="0"/>
                  </a:cubicBezTo>
                  <a:cubicBezTo>
                    <a:pt x="0" y="72151"/>
                    <a:pt x="0" y="72151"/>
                    <a:pt x="0" y="72151"/>
                  </a:cubicBezTo>
                  <a:cubicBezTo>
                    <a:pt x="27987" y="77468"/>
                    <a:pt x="27987" y="77468"/>
                    <a:pt x="27987" y="77468"/>
                  </a:cubicBezTo>
                  <a:cubicBezTo>
                    <a:pt x="26453" y="113164"/>
                    <a:pt x="26453" y="113164"/>
                    <a:pt x="26453" y="113164"/>
                  </a:cubicBezTo>
                  <a:cubicBezTo>
                    <a:pt x="26453" y="113164"/>
                    <a:pt x="26453" y="113164"/>
                    <a:pt x="26453" y="113164"/>
                  </a:cubicBezTo>
                  <a:cubicBezTo>
                    <a:pt x="28753" y="113164"/>
                    <a:pt x="71309" y="116962"/>
                    <a:pt x="85878" y="117721"/>
                  </a:cubicBezTo>
                  <a:cubicBezTo>
                    <a:pt x="94313" y="118481"/>
                    <a:pt x="120000" y="120000"/>
                    <a:pt x="120000" y="120000"/>
                  </a:cubicBez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23" name="Shape 1393">
              <a:extLst>
                <a:ext uri="{FF2B5EF4-FFF2-40B4-BE49-F238E27FC236}">
                  <a16:creationId xmlns:a16="http://schemas.microsoft.com/office/drawing/2014/main" xmlns="" id="{6EAF9B0D-E16E-40DD-B663-9422BA5D4088}"/>
                </a:ext>
              </a:extLst>
            </p:cNvPr>
            <p:cNvSpPr/>
            <p:nvPr/>
          </p:nvSpPr>
          <p:spPr>
            <a:xfrm>
              <a:off x="6293239" y="2040018"/>
              <a:ext cx="384509" cy="256339"/>
            </a:xfrm>
            <a:custGeom>
              <a:avLst/>
              <a:gdLst/>
              <a:ahLst/>
              <a:cxnLst/>
              <a:rect l="0" t="0" r="0" b="0"/>
              <a:pathLst>
                <a:path w="120000" h="120000" extrusionOk="0">
                  <a:moveTo>
                    <a:pt x="89219" y="105333"/>
                  </a:moveTo>
                  <a:cubicBezTo>
                    <a:pt x="91895" y="107333"/>
                    <a:pt x="91895" y="107333"/>
                    <a:pt x="91895" y="107333"/>
                  </a:cubicBezTo>
                  <a:cubicBezTo>
                    <a:pt x="93234" y="108666"/>
                    <a:pt x="93234" y="108666"/>
                    <a:pt x="93234" y="108666"/>
                  </a:cubicBezTo>
                  <a:cubicBezTo>
                    <a:pt x="94572" y="109333"/>
                    <a:pt x="94572" y="109333"/>
                    <a:pt x="94572" y="109333"/>
                  </a:cubicBezTo>
                  <a:cubicBezTo>
                    <a:pt x="95464" y="108000"/>
                    <a:pt x="95464" y="108000"/>
                    <a:pt x="95464" y="108000"/>
                  </a:cubicBezTo>
                  <a:cubicBezTo>
                    <a:pt x="96802" y="107333"/>
                    <a:pt x="96802" y="107333"/>
                    <a:pt x="96802" y="107333"/>
                  </a:cubicBezTo>
                  <a:cubicBezTo>
                    <a:pt x="98141" y="107333"/>
                    <a:pt x="98141" y="107333"/>
                    <a:pt x="98141" y="107333"/>
                  </a:cubicBezTo>
                  <a:cubicBezTo>
                    <a:pt x="102156" y="106666"/>
                    <a:pt x="102156" y="106666"/>
                    <a:pt x="102156" y="106666"/>
                  </a:cubicBezTo>
                  <a:cubicBezTo>
                    <a:pt x="105278" y="107333"/>
                    <a:pt x="105278" y="107333"/>
                    <a:pt x="105278" y="107333"/>
                  </a:cubicBezTo>
                  <a:cubicBezTo>
                    <a:pt x="107063" y="110000"/>
                    <a:pt x="107063" y="110000"/>
                    <a:pt x="107063" y="110000"/>
                  </a:cubicBezTo>
                  <a:cubicBezTo>
                    <a:pt x="109293" y="111333"/>
                    <a:pt x="109293" y="111333"/>
                    <a:pt x="109293" y="111333"/>
                  </a:cubicBezTo>
                  <a:cubicBezTo>
                    <a:pt x="111524" y="112666"/>
                    <a:pt x="111524" y="112666"/>
                    <a:pt x="111524" y="112666"/>
                  </a:cubicBezTo>
                  <a:cubicBezTo>
                    <a:pt x="114646" y="116000"/>
                    <a:pt x="114646" y="116000"/>
                    <a:pt x="114646" y="116000"/>
                  </a:cubicBezTo>
                  <a:cubicBezTo>
                    <a:pt x="116431" y="118000"/>
                    <a:pt x="116431" y="118000"/>
                    <a:pt x="116431" y="118000"/>
                  </a:cubicBezTo>
                  <a:cubicBezTo>
                    <a:pt x="116877" y="118666"/>
                    <a:pt x="116877" y="118666"/>
                    <a:pt x="116877" y="118666"/>
                  </a:cubicBezTo>
                  <a:cubicBezTo>
                    <a:pt x="117323" y="120000"/>
                    <a:pt x="117323" y="120000"/>
                    <a:pt x="117323" y="120000"/>
                  </a:cubicBezTo>
                  <a:cubicBezTo>
                    <a:pt x="117323" y="120000"/>
                    <a:pt x="117323" y="120000"/>
                    <a:pt x="117323" y="120000"/>
                  </a:cubicBezTo>
                  <a:cubicBezTo>
                    <a:pt x="117323" y="118000"/>
                    <a:pt x="117323" y="118000"/>
                    <a:pt x="117323" y="118000"/>
                  </a:cubicBezTo>
                  <a:cubicBezTo>
                    <a:pt x="117323" y="115333"/>
                    <a:pt x="117323" y="115333"/>
                    <a:pt x="117323" y="115333"/>
                  </a:cubicBezTo>
                  <a:cubicBezTo>
                    <a:pt x="115539" y="113333"/>
                    <a:pt x="115539" y="113333"/>
                    <a:pt x="115539" y="113333"/>
                  </a:cubicBezTo>
                  <a:cubicBezTo>
                    <a:pt x="115539" y="111333"/>
                    <a:pt x="115539" y="111333"/>
                    <a:pt x="115539" y="111333"/>
                  </a:cubicBezTo>
                  <a:cubicBezTo>
                    <a:pt x="115985" y="109333"/>
                    <a:pt x="115985" y="109333"/>
                    <a:pt x="115985" y="109333"/>
                  </a:cubicBezTo>
                  <a:cubicBezTo>
                    <a:pt x="117323" y="108666"/>
                    <a:pt x="117323" y="108666"/>
                    <a:pt x="117323" y="108666"/>
                  </a:cubicBezTo>
                  <a:cubicBezTo>
                    <a:pt x="117323" y="104000"/>
                    <a:pt x="117323" y="104000"/>
                    <a:pt x="117323" y="104000"/>
                  </a:cubicBezTo>
                  <a:cubicBezTo>
                    <a:pt x="117769" y="102000"/>
                    <a:pt x="117769" y="102000"/>
                    <a:pt x="117769" y="102000"/>
                  </a:cubicBezTo>
                  <a:cubicBezTo>
                    <a:pt x="118661" y="101333"/>
                    <a:pt x="118661" y="101333"/>
                    <a:pt x="118661" y="101333"/>
                  </a:cubicBezTo>
                  <a:cubicBezTo>
                    <a:pt x="118661" y="98666"/>
                    <a:pt x="118661" y="98666"/>
                    <a:pt x="118661" y="98666"/>
                  </a:cubicBezTo>
                  <a:cubicBezTo>
                    <a:pt x="117769" y="95333"/>
                    <a:pt x="117769" y="95333"/>
                    <a:pt x="117769" y="95333"/>
                  </a:cubicBezTo>
                  <a:cubicBezTo>
                    <a:pt x="116877" y="94666"/>
                    <a:pt x="116877" y="94666"/>
                    <a:pt x="116877" y="94666"/>
                  </a:cubicBezTo>
                  <a:cubicBezTo>
                    <a:pt x="117323" y="91333"/>
                    <a:pt x="117323" y="91333"/>
                    <a:pt x="117323" y="91333"/>
                  </a:cubicBezTo>
                  <a:cubicBezTo>
                    <a:pt x="117323" y="89333"/>
                    <a:pt x="117323" y="89333"/>
                    <a:pt x="117323" y="89333"/>
                  </a:cubicBezTo>
                  <a:cubicBezTo>
                    <a:pt x="118661" y="89333"/>
                    <a:pt x="118661" y="89333"/>
                    <a:pt x="118661" y="89333"/>
                  </a:cubicBezTo>
                  <a:cubicBezTo>
                    <a:pt x="120000" y="31333"/>
                    <a:pt x="120000" y="31333"/>
                    <a:pt x="120000" y="31333"/>
                  </a:cubicBezTo>
                  <a:cubicBezTo>
                    <a:pt x="118661" y="29333"/>
                    <a:pt x="118661" y="29333"/>
                    <a:pt x="118661" y="29333"/>
                  </a:cubicBezTo>
                  <a:cubicBezTo>
                    <a:pt x="117769" y="27333"/>
                    <a:pt x="117769" y="27333"/>
                    <a:pt x="117769" y="27333"/>
                  </a:cubicBezTo>
                  <a:cubicBezTo>
                    <a:pt x="115539" y="26000"/>
                    <a:pt x="115539" y="26000"/>
                    <a:pt x="115539" y="26000"/>
                  </a:cubicBezTo>
                  <a:cubicBezTo>
                    <a:pt x="115092" y="24000"/>
                    <a:pt x="115092" y="24000"/>
                    <a:pt x="115092" y="24000"/>
                  </a:cubicBezTo>
                  <a:cubicBezTo>
                    <a:pt x="113754" y="22000"/>
                    <a:pt x="113754" y="22000"/>
                    <a:pt x="113754" y="22000"/>
                  </a:cubicBezTo>
                  <a:cubicBezTo>
                    <a:pt x="113308" y="20666"/>
                    <a:pt x="113308" y="20666"/>
                    <a:pt x="113308" y="20666"/>
                  </a:cubicBezTo>
                  <a:cubicBezTo>
                    <a:pt x="113308" y="19333"/>
                    <a:pt x="113308" y="19333"/>
                    <a:pt x="113308" y="19333"/>
                  </a:cubicBezTo>
                  <a:cubicBezTo>
                    <a:pt x="113308" y="18000"/>
                    <a:pt x="113308" y="18000"/>
                    <a:pt x="113308" y="18000"/>
                  </a:cubicBezTo>
                  <a:cubicBezTo>
                    <a:pt x="114646" y="16000"/>
                    <a:pt x="114646" y="16000"/>
                    <a:pt x="114646" y="16000"/>
                  </a:cubicBezTo>
                  <a:cubicBezTo>
                    <a:pt x="115985" y="14000"/>
                    <a:pt x="115985" y="14000"/>
                    <a:pt x="115985" y="14000"/>
                  </a:cubicBezTo>
                  <a:cubicBezTo>
                    <a:pt x="117769" y="11333"/>
                    <a:pt x="117769" y="11333"/>
                    <a:pt x="117769" y="11333"/>
                  </a:cubicBezTo>
                  <a:cubicBezTo>
                    <a:pt x="117323" y="10000"/>
                    <a:pt x="117323" y="10000"/>
                    <a:pt x="117323" y="10000"/>
                  </a:cubicBezTo>
                  <a:cubicBezTo>
                    <a:pt x="117323" y="9333"/>
                    <a:pt x="117323" y="9333"/>
                    <a:pt x="117323" y="9333"/>
                  </a:cubicBezTo>
                  <a:cubicBezTo>
                    <a:pt x="117323" y="9333"/>
                    <a:pt x="74498" y="6666"/>
                    <a:pt x="60669" y="5333"/>
                  </a:cubicBezTo>
                  <a:cubicBezTo>
                    <a:pt x="46840" y="4000"/>
                    <a:pt x="6245" y="0"/>
                    <a:pt x="6245" y="0"/>
                  </a:cubicBezTo>
                  <a:cubicBezTo>
                    <a:pt x="0" y="94666"/>
                    <a:pt x="0" y="94666"/>
                    <a:pt x="0" y="94666"/>
                  </a:cubicBezTo>
                  <a:cubicBezTo>
                    <a:pt x="85650" y="102666"/>
                    <a:pt x="85650" y="102666"/>
                    <a:pt x="85650" y="102666"/>
                  </a:cubicBezTo>
                  <a:lnTo>
                    <a:pt x="89219" y="105333"/>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24" name="Shape 1394">
              <a:extLst>
                <a:ext uri="{FF2B5EF4-FFF2-40B4-BE49-F238E27FC236}">
                  <a16:creationId xmlns:a16="http://schemas.microsoft.com/office/drawing/2014/main" xmlns="" id="{A0EE9814-4888-4D7A-B0FF-970AC9388F9D}"/>
                </a:ext>
              </a:extLst>
            </p:cNvPr>
            <p:cNvSpPr/>
            <p:nvPr/>
          </p:nvSpPr>
          <p:spPr>
            <a:xfrm>
              <a:off x="5922221" y="2058568"/>
              <a:ext cx="386195" cy="318738"/>
            </a:xfrm>
            <a:custGeom>
              <a:avLst/>
              <a:gdLst/>
              <a:ahLst/>
              <a:cxnLst/>
              <a:rect l="0" t="0" r="0" b="0"/>
              <a:pathLst>
                <a:path w="120000" h="120000" extrusionOk="0">
                  <a:moveTo>
                    <a:pt x="119999" y="17142"/>
                  </a:moveTo>
                  <a:lnTo>
                    <a:pt x="119475" y="17142"/>
                  </a:lnTo>
                  <a:lnTo>
                    <a:pt x="14672" y="0"/>
                  </a:lnTo>
                  <a:lnTo>
                    <a:pt x="12576" y="14603"/>
                  </a:lnTo>
                  <a:lnTo>
                    <a:pt x="3668" y="77460"/>
                  </a:lnTo>
                  <a:lnTo>
                    <a:pt x="0" y="102857"/>
                  </a:lnTo>
                  <a:lnTo>
                    <a:pt x="31965" y="109206"/>
                  </a:lnTo>
                  <a:lnTo>
                    <a:pt x="111091" y="120000"/>
                  </a:lnTo>
                  <a:lnTo>
                    <a:pt x="115283" y="69206"/>
                  </a:lnTo>
                  <a:lnTo>
                    <a:pt x="119999" y="17142"/>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25" name="Shape 1395">
              <a:extLst>
                <a:ext uri="{FF2B5EF4-FFF2-40B4-BE49-F238E27FC236}">
                  <a16:creationId xmlns:a16="http://schemas.microsoft.com/office/drawing/2014/main" xmlns="" id="{7B4EF863-7FA0-42C4-836E-ACDC921AE390}"/>
                </a:ext>
              </a:extLst>
            </p:cNvPr>
            <p:cNvSpPr/>
            <p:nvPr/>
          </p:nvSpPr>
          <p:spPr>
            <a:xfrm>
              <a:off x="6313476" y="1829213"/>
              <a:ext cx="359212" cy="231044"/>
            </a:xfrm>
            <a:custGeom>
              <a:avLst/>
              <a:gdLst/>
              <a:ahLst/>
              <a:cxnLst/>
              <a:rect l="0" t="0" r="0" b="0"/>
              <a:pathLst>
                <a:path w="120000" h="120000" extrusionOk="0">
                  <a:moveTo>
                    <a:pt x="119043" y="119259"/>
                  </a:moveTo>
                  <a:cubicBezTo>
                    <a:pt x="119043" y="120000"/>
                    <a:pt x="119043" y="120000"/>
                    <a:pt x="119043" y="120000"/>
                  </a:cubicBezTo>
                  <a:cubicBezTo>
                    <a:pt x="119043" y="120000"/>
                    <a:pt x="119043" y="120000"/>
                    <a:pt x="119043" y="120000"/>
                  </a:cubicBezTo>
                  <a:cubicBezTo>
                    <a:pt x="120000" y="118518"/>
                    <a:pt x="120000" y="118518"/>
                    <a:pt x="120000" y="118518"/>
                  </a:cubicBezTo>
                  <a:cubicBezTo>
                    <a:pt x="120000" y="114814"/>
                    <a:pt x="120000" y="114814"/>
                    <a:pt x="120000" y="114814"/>
                  </a:cubicBezTo>
                  <a:cubicBezTo>
                    <a:pt x="120000" y="111111"/>
                    <a:pt x="120000" y="111111"/>
                    <a:pt x="120000" y="111111"/>
                  </a:cubicBezTo>
                  <a:cubicBezTo>
                    <a:pt x="119521" y="106666"/>
                    <a:pt x="119521" y="106666"/>
                    <a:pt x="119521" y="106666"/>
                  </a:cubicBezTo>
                  <a:cubicBezTo>
                    <a:pt x="118565" y="104444"/>
                    <a:pt x="118565" y="104444"/>
                    <a:pt x="118565" y="104444"/>
                  </a:cubicBezTo>
                  <a:cubicBezTo>
                    <a:pt x="117131" y="102222"/>
                    <a:pt x="117131" y="102222"/>
                    <a:pt x="117131" y="102222"/>
                  </a:cubicBezTo>
                  <a:cubicBezTo>
                    <a:pt x="117131" y="97037"/>
                    <a:pt x="117131" y="97037"/>
                    <a:pt x="117131" y="97037"/>
                  </a:cubicBezTo>
                  <a:cubicBezTo>
                    <a:pt x="116653" y="95555"/>
                    <a:pt x="116653" y="95555"/>
                    <a:pt x="116653" y="95555"/>
                  </a:cubicBezTo>
                  <a:cubicBezTo>
                    <a:pt x="115697" y="93333"/>
                    <a:pt x="115697" y="93333"/>
                    <a:pt x="115697" y="93333"/>
                  </a:cubicBezTo>
                  <a:cubicBezTo>
                    <a:pt x="115697" y="86666"/>
                    <a:pt x="115697" y="86666"/>
                    <a:pt x="115697" y="86666"/>
                  </a:cubicBezTo>
                  <a:cubicBezTo>
                    <a:pt x="115697" y="76296"/>
                    <a:pt x="115697" y="76296"/>
                    <a:pt x="115697" y="76296"/>
                  </a:cubicBezTo>
                  <a:cubicBezTo>
                    <a:pt x="115219" y="63703"/>
                    <a:pt x="115219" y="63703"/>
                    <a:pt x="115219" y="63703"/>
                  </a:cubicBezTo>
                  <a:cubicBezTo>
                    <a:pt x="115219" y="57037"/>
                    <a:pt x="115219" y="57037"/>
                    <a:pt x="115219" y="57037"/>
                  </a:cubicBezTo>
                  <a:cubicBezTo>
                    <a:pt x="113306" y="51851"/>
                    <a:pt x="113306" y="51851"/>
                    <a:pt x="113306" y="51851"/>
                  </a:cubicBezTo>
                  <a:cubicBezTo>
                    <a:pt x="111872" y="44444"/>
                    <a:pt x="111872" y="44444"/>
                    <a:pt x="111872" y="44444"/>
                  </a:cubicBezTo>
                  <a:cubicBezTo>
                    <a:pt x="110916" y="40000"/>
                    <a:pt x="110916" y="40000"/>
                    <a:pt x="110916" y="40000"/>
                  </a:cubicBezTo>
                  <a:cubicBezTo>
                    <a:pt x="111872" y="34814"/>
                    <a:pt x="111872" y="34814"/>
                    <a:pt x="111872" y="34814"/>
                  </a:cubicBezTo>
                  <a:cubicBezTo>
                    <a:pt x="111394" y="30370"/>
                    <a:pt x="111394" y="30370"/>
                    <a:pt x="111394" y="30370"/>
                  </a:cubicBezTo>
                  <a:cubicBezTo>
                    <a:pt x="110916" y="28888"/>
                    <a:pt x="110916" y="28888"/>
                    <a:pt x="110916" y="28888"/>
                  </a:cubicBezTo>
                  <a:cubicBezTo>
                    <a:pt x="110916" y="25185"/>
                    <a:pt x="110916" y="25185"/>
                    <a:pt x="110916" y="25185"/>
                  </a:cubicBezTo>
                  <a:cubicBezTo>
                    <a:pt x="110916" y="24444"/>
                    <a:pt x="110916" y="24444"/>
                    <a:pt x="110916" y="24444"/>
                  </a:cubicBezTo>
                  <a:cubicBezTo>
                    <a:pt x="111872" y="22962"/>
                    <a:pt x="111872" y="22962"/>
                    <a:pt x="111872" y="22962"/>
                  </a:cubicBezTo>
                  <a:cubicBezTo>
                    <a:pt x="112350" y="21481"/>
                    <a:pt x="112350" y="21481"/>
                    <a:pt x="112350" y="21481"/>
                  </a:cubicBezTo>
                  <a:cubicBezTo>
                    <a:pt x="112350" y="18518"/>
                    <a:pt x="112350" y="18518"/>
                    <a:pt x="112350" y="18518"/>
                  </a:cubicBezTo>
                  <a:cubicBezTo>
                    <a:pt x="110916" y="16296"/>
                    <a:pt x="110916" y="16296"/>
                    <a:pt x="110916" y="16296"/>
                  </a:cubicBezTo>
                  <a:cubicBezTo>
                    <a:pt x="110916" y="15555"/>
                    <a:pt x="110916" y="15555"/>
                    <a:pt x="110916" y="15555"/>
                  </a:cubicBezTo>
                  <a:cubicBezTo>
                    <a:pt x="110438" y="13333"/>
                    <a:pt x="110438" y="13333"/>
                    <a:pt x="110438" y="13333"/>
                  </a:cubicBezTo>
                  <a:cubicBezTo>
                    <a:pt x="109960" y="9629"/>
                    <a:pt x="109960" y="9629"/>
                    <a:pt x="109960" y="9629"/>
                  </a:cubicBezTo>
                  <a:cubicBezTo>
                    <a:pt x="109960" y="9629"/>
                    <a:pt x="62151" y="6666"/>
                    <a:pt x="46374" y="5185"/>
                  </a:cubicBezTo>
                  <a:cubicBezTo>
                    <a:pt x="36334" y="4444"/>
                    <a:pt x="6693" y="0"/>
                    <a:pt x="6693" y="0"/>
                  </a:cubicBezTo>
                  <a:cubicBezTo>
                    <a:pt x="0" y="108888"/>
                    <a:pt x="0" y="108888"/>
                    <a:pt x="0" y="108888"/>
                  </a:cubicBezTo>
                  <a:cubicBezTo>
                    <a:pt x="0" y="108888"/>
                    <a:pt x="43505" y="113333"/>
                    <a:pt x="58326" y="114814"/>
                  </a:cubicBezTo>
                  <a:cubicBezTo>
                    <a:pt x="73147" y="116296"/>
                    <a:pt x="119043" y="119259"/>
                    <a:pt x="119043" y="119259"/>
                  </a:cubicBez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26" name="Shape 1396">
              <a:extLst>
                <a:ext uri="{FF2B5EF4-FFF2-40B4-BE49-F238E27FC236}">
                  <a16:creationId xmlns:a16="http://schemas.microsoft.com/office/drawing/2014/main" xmlns="" id="{BCBB7936-D6A7-482F-9087-FCDCD7D1D584}"/>
                </a:ext>
              </a:extLst>
            </p:cNvPr>
            <p:cNvSpPr/>
            <p:nvPr/>
          </p:nvSpPr>
          <p:spPr>
            <a:xfrm>
              <a:off x="5982933" y="2348638"/>
              <a:ext cx="401372" cy="315364"/>
            </a:xfrm>
            <a:custGeom>
              <a:avLst/>
              <a:gdLst/>
              <a:ahLst/>
              <a:cxnLst/>
              <a:rect l="0" t="0" r="0" b="0"/>
              <a:pathLst>
                <a:path w="120000" h="120000" extrusionOk="0">
                  <a:moveTo>
                    <a:pt x="114021" y="120000"/>
                  </a:moveTo>
                  <a:cubicBezTo>
                    <a:pt x="118291" y="40723"/>
                    <a:pt x="118291" y="40723"/>
                    <a:pt x="118291" y="40723"/>
                  </a:cubicBezTo>
                  <a:cubicBezTo>
                    <a:pt x="118291" y="40723"/>
                    <a:pt x="118291" y="40723"/>
                    <a:pt x="118291" y="40723"/>
                  </a:cubicBezTo>
                  <a:cubicBezTo>
                    <a:pt x="118291" y="40723"/>
                    <a:pt x="118291" y="40723"/>
                    <a:pt x="118291" y="40723"/>
                  </a:cubicBezTo>
                  <a:cubicBezTo>
                    <a:pt x="120000" y="15203"/>
                    <a:pt x="120000" y="15203"/>
                    <a:pt x="120000" y="15203"/>
                  </a:cubicBezTo>
                  <a:cubicBezTo>
                    <a:pt x="88825" y="11402"/>
                    <a:pt x="88825" y="11402"/>
                    <a:pt x="88825" y="11402"/>
                  </a:cubicBezTo>
                  <a:cubicBezTo>
                    <a:pt x="12811" y="0"/>
                    <a:pt x="12811" y="0"/>
                    <a:pt x="12811" y="0"/>
                  </a:cubicBezTo>
                  <a:cubicBezTo>
                    <a:pt x="0" y="104253"/>
                    <a:pt x="0" y="104253"/>
                    <a:pt x="0" y="104253"/>
                  </a:cubicBezTo>
                  <a:cubicBezTo>
                    <a:pt x="97793" y="118914"/>
                    <a:pt x="97793" y="118914"/>
                    <a:pt x="97793" y="118914"/>
                  </a:cubicBezTo>
                  <a:cubicBezTo>
                    <a:pt x="97793" y="118914"/>
                    <a:pt x="104626" y="119457"/>
                    <a:pt x="114021" y="120000"/>
                  </a:cubicBez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27" name="Shape 1397">
              <a:extLst>
                <a:ext uri="{FF2B5EF4-FFF2-40B4-BE49-F238E27FC236}">
                  <a16:creationId xmlns:a16="http://schemas.microsoft.com/office/drawing/2014/main" xmlns="" id="{BEF9B36B-50E7-4716-85F8-48DCB2B398AA}"/>
                </a:ext>
              </a:extLst>
            </p:cNvPr>
            <p:cNvSpPr/>
            <p:nvPr/>
          </p:nvSpPr>
          <p:spPr>
            <a:xfrm>
              <a:off x="5716476" y="2235646"/>
              <a:ext cx="308618" cy="386195"/>
            </a:xfrm>
            <a:custGeom>
              <a:avLst/>
              <a:gdLst/>
              <a:ahLst/>
              <a:cxnLst/>
              <a:rect l="0" t="0" r="0" b="0"/>
              <a:pathLst>
                <a:path w="120000" h="120000" extrusionOk="0">
                  <a:moveTo>
                    <a:pt x="120000" y="35109"/>
                  </a:moveTo>
                  <a:lnTo>
                    <a:pt x="80000" y="29868"/>
                  </a:lnTo>
                  <a:lnTo>
                    <a:pt x="84590" y="8908"/>
                  </a:lnTo>
                  <a:lnTo>
                    <a:pt x="25573" y="0"/>
                  </a:lnTo>
                  <a:lnTo>
                    <a:pt x="0" y="105327"/>
                  </a:lnTo>
                  <a:lnTo>
                    <a:pt x="103606" y="119999"/>
                  </a:lnTo>
                  <a:lnTo>
                    <a:pt x="120000" y="35109"/>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28" name="Shape 1398">
              <a:extLst>
                <a:ext uri="{FF2B5EF4-FFF2-40B4-BE49-F238E27FC236}">
                  <a16:creationId xmlns:a16="http://schemas.microsoft.com/office/drawing/2014/main" xmlns="" id="{737894BB-E45F-480A-BEC2-A59E690E4628}"/>
                </a:ext>
              </a:extLst>
            </p:cNvPr>
            <p:cNvSpPr/>
            <p:nvPr/>
          </p:nvSpPr>
          <p:spPr>
            <a:xfrm>
              <a:off x="5428094" y="2164816"/>
              <a:ext cx="354152" cy="536287"/>
            </a:xfrm>
            <a:custGeom>
              <a:avLst/>
              <a:gdLst/>
              <a:ahLst/>
              <a:cxnLst/>
              <a:rect l="0" t="0" r="0" b="0"/>
              <a:pathLst>
                <a:path w="120000" h="120000" extrusionOk="0">
                  <a:moveTo>
                    <a:pt x="2419" y="41920"/>
                  </a:moveTo>
                  <a:cubicBezTo>
                    <a:pt x="483" y="42240"/>
                    <a:pt x="483" y="42240"/>
                    <a:pt x="483" y="42240"/>
                  </a:cubicBezTo>
                  <a:cubicBezTo>
                    <a:pt x="0" y="43200"/>
                    <a:pt x="0" y="43200"/>
                    <a:pt x="0" y="43200"/>
                  </a:cubicBezTo>
                  <a:cubicBezTo>
                    <a:pt x="483" y="44480"/>
                    <a:pt x="483" y="44480"/>
                    <a:pt x="483" y="44480"/>
                  </a:cubicBezTo>
                  <a:cubicBezTo>
                    <a:pt x="967" y="45440"/>
                    <a:pt x="967" y="45440"/>
                    <a:pt x="967" y="45440"/>
                  </a:cubicBezTo>
                  <a:cubicBezTo>
                    <a:pt x="1451" y="45760"/>
                    <a:pt x="1451" y="45760"/>
                    <a:pt x="1451" y="45760"/>
                  </a:cubicBezTo>
                  <a:cubicBezTo>
                    <a:pt x="3387" y="46400"/>
                    <a:pt x="3387" y="46400"/>
                    <a:pt x="3387" y="46400"/>
                  </a:cubicBezTo>
                  <a:cubicBezTo>
                    <a:pt x="77419" y="120000"/>
                    <a:pt x="77419" y="120000"/>
                    <a:pt x="77419" y="120000"/>
                  </a:cubicBezTo>
                  <a:cubicBezTo>
                    <a:pt x="78870" y="118720"/>
                    <a:pt x="78870" y="118720"/>
                    <a:pt x="78870" y="118720"/>
                  </a:cubicBezTo>
                  <a:cubicBezTo>
                    <a:pt x="79354" y="117440"/>
                    <a:pt x="79354" y="117440"/>
                    <a:pt x="79354" y="117440"/>
                  </a:cubicBezTo>
                  <a:cubicBezTo>
                    <a:pt x="79354" y="113280"/>
                    <a:pt x="79354" y="113280"/>
                    <a:pt x="79354" y="113280"/>
                  </a:cubicBezTo>
                  <a:cubicBezTo>
                    <a:pt x="79354" y="108800"/>
                    <a:pt x="79354" y="108800"/>
                    <a:pt x="79354" y="108800"/>
                  </a:cubicBezTo>
                  <a:cubicBezTo>
                    <a:pt x="79354" y="105280"/>
                    <a:pt x="79354" y="105280"/>
                    <a:pt x="79354" y="105280"/>
                  </a:cubicBezTo>
                  <a:cubicBezTo>
                    <a:pt x="80806" y="104320"/>
                    <a:pt x="80806" y="104320"/>
                    <a:pt x="80806" y="104320"/>
                  </a:cubicBezTo>
                  <a:cubicBezTo>
                    <a:pt x="84193" y="103680"/>
                    <a:pt x="84193" y="103680"/>
                    <a:pt x="84193" y="103680"/>
                  </a:cubicBezTo>
                  <a:cubicBezTo>
                    <a:pt x="85161" y="104960"/>
                    <a:pt x="85161" y="104960"/>
                    <a:pt x="85161" y="104960"/>
                  </a:cubicBezTo>
                  <a:cubicBezTo>
                    <a:pt x="87096" y="104320"/>
                    <a:pt x="87096" y="104320"/>
                    <a:pt x="87096" y="104320"/>
                  </a:cubicBezTo>
                  <a:cubicBezTo>
                    <a:pt x="89516" y="105600"/>
                    <a:pt x="89516" y="105600"/>
                    <a:pt x="89516" y="105600"/>
                  </a:cubicBezTo>
                  <a:cubicBezTo>
                    <a:pt x="90967" y="106240"/>
                    <a:pt x="90967" y="106240"/>
                    <a:pt x="90967" y="106240"/>
                  </a:cubicBezTo>
                  <a:cubicBezTo>
                    <a:pt x="92419" y="105600"/>
                    <a:pt x="92419" y="105600"/>
                    <a:pt x="92419" y="105600"/>
                  </a:cubicBezTo>
                  <a:cubicBezTo>
                    <a:pt x="92419" y="105600"/>
                    <a:pt x="94354" y="101120"/>
                    <a:pt x="95322" y="99840"/>
                  </a:cubicBezTo>
                  <a:cubicBezTo>
                    <a:pt x="95806" y="97920"/>
                    <a:pt x="97741" y="91840"/>
                    <a:pt x="97741" y="91840"/>
                  </a:cubicBezTo>
                  <a:cubicBezTo>
                    <a:pt x="120000" y="15680"/>
                    <a:pt x="120000" y="15680"/>
                    <a:pt x="120000" y="15680"/>
                  </a:cubicBezTo>
                  <a:cubicBezTo>
                    <a:pt x="120000" y="15680"/>
                    <a:pt x="78870" y="9920"/>
                    <a:pt x="64838" y="7680"/>
                  </a:cubicBezTo>
                  <a:cubicBezTo>
                    <a:pt x="53709" y="6080"/>
                    <a:pt x="20322" y="0"/>
                    <a:pt x="20322" y="0"/>
                  </a:cubicBezTo>
                  <a:cubicBezTo>
                    <a:pt x="3870" y="41600"/>
                    <a:pt x="3870" y="41600"/>
                    <a:pt x="3870" y="41600"/>
                  </a:cubicBezTo>
                  <a:lnTo>
                    <a:pt x="2419" y="41920"/>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29" name="Shape 1399">
              <a:extLst>
                <a:ext uri="{FF2B5EF4-FFF2-40B4-BE49-F238E27FC236}">
                  <a16:creationId xmlns:a16="http://schemas.microsoft.com/office/drawing/2014/main" xmlns="" id="{BB2E4A58-7D46-407D-9FD7-8AD13E704A58}"/>
                </a:ext>
              </a:extLst>
            </p:cNvPr>
            <p:cNvSpPr/>
            <p:nvPr/>
          </p:nvSpPr>
          <p:spPr>
            <a:xfrm>
              <a:off x="5278001" y="1830900"/>
              <a:ext cx="440161" cy="372704"/>
            </a:xfrm>
            <a:custGeom>
              <a:avLst/>
              <a:gdLst/>
              <a:ahLst/>
              <a:cxnLst/>
              <a:rect l="0" t="0" r="0" b="0"/>
              <a:pathLst>
                <a:path w="120000" h="120000" extrusionOk="0">
                  <a:moveTo>
                    <a:pt x="97792" y="120000"/>
                  </a:moveTo>
                  <a:cubicBezTo>
                    <a:pt x="104805" y="83678"/>
                    <a:pt x="104805" y="83678"/>
                    <a:pt x="104805" y="83678"/>
                  </a:cubicBezTo>
                  <a:cubicBezTo>
                    <a:pt x="104805" y="81379"/>
                    <a:pt x="104805" y="81379"/>
                    <a:pt x="104805" y="81379"/>
                  </a:cubicBezTo>
                  <a:cubicBezTo>
                    <a:pt x="105194" y="80459"/>
                    <a:pt x="105194" y="80459"/>
                    <a:pt x="105194" y="80459"/>
                  </a:cubicBezTo>
                  <a:cubicBezTo>
                    <a:pt x="107142" y="79540"/>
                    <a:pt x="107142" y="79540"/>
                    <a:pt x="107142" y="79540"/>
                  </a:cubicBezTo>
                  <a:cubicBezTo>
                    <a:pt x="107142" y="78620"/>
                    <a:pt x="107142" y="78620"/>
                    <a:pt x="107142" y="78620"/>
                  </a:cubicBezTo>
                  <a:cubicBezTo>
                    <a:pt x="107532" y="76781"/>
                    <a:pt x="107532" y="76781"/>
                    <a:pt x="107532" y="76781"/>
                  </a:cubicBezTo>
                  <a:cubicBezTo>
                    <a:pt x="107532" y="73103"/>
                    <a:pt x="107532" y="73103"/>
                    <a:pt x="107532" y="73103"/>
                  </a:cubicBezTo>
                  <a:cubicBezTo>
                    <a:pt x="107922" y="72183"/>
                    <a:pt x="107922" y="72183"/>
                    <a:pt x="107922" y="72183"/>
                  </a:cubicBezTo>
                  <a:cubicBezTo>
                    <a:pt x="106753" y="70804"/>
                    <a:pt x="106753" y="70804"/>
                    <a:pt x="106753" y="70804"/>
                  </a:cubicBezTo>
                  <a:cubicBezTo>
                    <a:pt x="106363" y="70804"/>
                    <a:pt x="106363" y="70804"/>
                    <a:pt x="106363" y="70804"/>
                  </a:cubicBezTo>
                  <a:cubicBezTo>
                    <a:pt x="105584" y="70344"/>
                    <a:pt x="105584" y="70344"/>
                    <a:pt x="105584" y="70344"/>
                  </a:cubicBezTo>
                  <a:cubicBezTo>
                    <a:pt x="104805" y="68965"/>
                    <a:pt x="104805" y="68965"/>
                    <a:pt x="104805" y="68965"/>
                  </a:cubicBezTo>
                  <a:cubicBezTo>
                    <a:pt x="105194" y="66666"/>
                    <a:pt x="105194" y="66666"/>
                    <a:pt x="105194" y="66666"/>
                  </a:cubicBezTo>
                  <a:cubicBezTo>
                    <a:pt x="105584" y="65287"/>
                    <a:pt x="105584" y="65287"/>
                    <a:pt x="105584" y="65287"/>
                  </a:cubicBezTo>
                  <a:cubicBezTo>
                    <a:pt x="107922" y="62988"/>
                    <a:pt x="107922" y="62988"/>
                    <a:pt x="107922" y="62988"/>
                  </a:cubicBezTo>
                  <a:cubicBezTo>
                    <a:pt x="111038" y="59310"/>
                    <a:pt x="111038" y="59310"/>
                    <a:pt x="111038" y="59310"/>
                  </a:cubicBezTo>
                  <a:cubicBezTo>
                    <a:pt x="112207" y="57471"/>
                    <a:pt x="112207" y="57471"/>
                    <a:pt x="112207" y="57471"/>
                  </a:cubicBezTo>
                  <a:cubicBezTo>
                    <a:pt x="112597" y="55632"/>
                    <a:pt x="112597" y="55632"/>
                    <a:pt x="112597" y="55632"/>
                  </a:cubicBezTo>
                  <a:cubicBezTo>
                    <a:pt x="113376" y="55172"/>
                    <a:pt x="113376" y="55172"/>
                    <a:pt x="113376" y="55172"/>
                  </a:cubicBezTo>
                  <a:cubicBezTo>
                    <a:pt x="114155" y="52873"/>
                    <a:pt x="114155" y="52873"/>
                    <a:pt x="114155" y="52873"/>
                  </a:cubicBezTo>
                  <a:cubicBezTo>
                    <a:pt x="115714" y="51034"/>
                    <a:pt x="115714" y="51034"/>
                    <a:pt x="115714" y="51034"/>
                  </a:cubicBezTo>
                  <a:cubicBezTo>
                    <a:pt x="116883" y="49195"/>
                    <a:pt x="116883" y="49195"/>
                    <a:pt x="116883" y="49195"/>
                  </a:cubicBezTo>
                  <a:cubicBezTo>
                    <a:pt x="118441" y="47816"/>
                    <a:pt x="118441" y="47816"/>
                    <a:pt x="118441" y="47816"/>
                  </a:cubicBezTo>
                  <a:cubicBezTo>
                    <a:pt x="118831" y="45517"/>
                    <a:pt x="118831" y="45517"/>
                    <a:pt x="118831" y="45517"/>
                  </a:cubicBezTo>
                  <a:cubicBezTo>
                    <a:pt x="120000" y="45057"/>
                    <a:pt x="120000" y="45057"/>
                    <a:pt x="120000" y="45057"/>
                  </a:cubicBezTo>
                  <a:cubicBezTo>
                    <a:pt x="120000" y="43218"/>
                    <a:pt x="120000" y="43218"/>
                    <a:pt x="120000" y="43218"/>
                  </a:cubicBezTo>
                  <a:cubicBezTo>
                    <a:pt x="119610" y="41379"/>
                    <a:pt x="119610" y="41379"/>
                    <a:pt x="119610" y="41379"/>
                  </a:cubicBezTo>
                  <a:cubicBezTo>
                    <a:pt x="118831" y="40000"/>
                    <a:pt x="118831" y="40000"/>
                    <a:pt x="118831" y="40000"/>
                  </a:cubicBezTo>
                  <a:cubicBezTo>
                    <a:pt x="116883" y="38160"/>
                    <a:pt x="116883" y="38160"/>
                    <a:pt x="116883" y="38160"/>
                  </a:cubicBezTo>
                  <a:cubicBezTo>
                    <a:pt x="115714" y="35862"/>
                    <a:pt x="115714" y="35862"/>
                    <a:pt x="115714" y="35862"/>
                  </a:cubicBezTo>
                  <a:cubicBezTo>
                    <a:pt x="115714" y="34022"/>
                    <a:pt x="115714" y="34022"/>
                    <a:pt x="115714" y="34022"/>
                  </a:cubicBezTo>
                  <a:cubicBezTo>
                    <a:pt x="90000" y="26206"/>
                    <a:pt x="90000" y="26206"/>
                    <a:pt x="90000" y="26206"/>
                  </a:cubicBezTo>
                  <a:cubicBezTo>
                    <a:pt x="85714" y="25747"/>
                    <a:pt x="85714" y="25747"/>
                    <a:pt x="85714" y="25747"/>
                  </a:cubicBezTo>
                  <a:cubicBezTo>
                    <a:pt x="84155" y="26206"/>
                    <a:pt x="84155" y="26206"/>
                    <a:pt x="84155" y="26206"/>
                  </a:cubicBezTo>
                  <a:cubicBezTo>
                    <a:pt x="82207" y="25747"/>
                    <a:pt x="82207" y="25747"/>
                    <a:pt x="82207" y="25747"/>
                  </a:cubicBezTo>
                  <a:cubicBezTo>
                    <a:pt x="80649" y="26206"/>
                    <a:pt x="80649" y="26206"/>
                    <a:pt x="80649" y="26206"/>
                  </a:cubicBezTo>
                  <a:cubicBezTo>
                    <a:pt x="69350" y="26666"/>
                    <a:pt x="69350" y="26666"/>
                    <a:pt x="69350" y="26666"/>
                  </a:cubicBezTo>
                  <a:cubicBezTo>
                    <a:pt x="68181" y="25747"/>
                    <a:pt x="68181" y="25747"/>
                    <a:pt x="68181" y="25747"/>
                  </a:cubicBezTo>
                  <a:cubicBezTo>
                    <a:pt x="67012" y="26206"/>
                    <a:pt x="67012" y="26206"/>
                    <a:pt x="67012" y="26206"/>
                  </a:cubicBezTo>
                  <a:cubicBezTo>
                    <a:pt x="65844" y="26666"/>
                    <a:pt x="65844" y="26666"/>
                    <a:pt x="65844" y="26666"/>
                  </a:cubicBezTo>
                  <a:cubicBezTo>
                    <a:pt x="65064" y="26666"/>
                    <a:pt x="65064" y="26666"/>
                    <a:pt x="65064" y="26666"/>
                  </a:cubicBezTo>
                  <a:cubicBezTo>
                    <a:pt x="63896" y="26206"/>
                    <a:pt x="63896" y="26206"/>
                    <a:pt x="63896" y="26206"/>
                  </a:cubicBezTo>
                  <a:cubicBezTo>
                    <a:pt x="63896" y="25747"/>
                    <a:pt x="63896" y="25747"/>
                    <a:pt x="63896" y="25747"/>
                  </a:cubicBezTo>
                  <a:cubicBezTo>
                    <a:pt x="61948" y="25747"/>
                    <a:pt x="61948" y="25747"/>
                    <a:pt x="61948" y="25747"/>
                  </a:cubicBezTo>
                  <a:cubicBezTo>
                    <a:pt x="60779" y="25287"/>
                    <a:pt x="60779" y="25287"/>
                    <a:pt x="60779" y="25287"/>
                  </a:cubicBezTo>
                  <a:cubicBezTo>
                    <a:pt x="60389" y="24367"/>
                    <a:pt x="60389" y="24367"/>
                    <a:pt x="60389" y="24367"/>
                  </a:cubicBezTo>
                  <a:cubicBezTo>
                    <a:pt x="60389" y="23908"/>
                    <a:pt x="60389" y="23908"/>
                    <a:pt x="60389" y="23908"/>
                  </a:cubicBezTo>
                  <a:cubicBezTo>
                    <a:pt x="58831" y="23448"/>
                    <a:pt x="58831" y="23448"/>
                    <a:pt x="58831" y="23448"/>
                  </a:cubicBezTo>
                  <a:cubicBezTo>
                    <a:pt x="55714" y="22528"/>
                    <a:pt x="55714" y="22528"/>
                    <a:pt x="55714" y="22528"/>
                  </a:cubicBezTo>
                  <a:cubicBezTo>
                    <a:pt x="53766" y="21609"/>
                    <a:pt x="53766" y="21609"/>
                    <a:pt x="53766" y="21609"/>
                  </a:cubicBezTo>
                  <a:cubicBezTo>
                    <a:pt x="52987" y="21149"/>
                    <a:pt x="52987" y="21149"/>
                    <a:pt x="52987" y="21149"/>
                  </a:cubicBezTo>
                  <a:cubicBezTo>
                    <a:pt x="50649" y="21609"/>
                    <a:pt x="50649" y="21609"/>
                    <a:pt x="50649" y="21609"/>
                  </a:cubicBezTo>
                  <a:cubicBezTo>
                    <a:pt x="47142" y="22528"/>
                    <a:pt x="47142" y="22528"/>
                    <a:pt x="47142" y="22528"/>
                  </a:cubicBezTo>
                  <a:cubicBezTo>
                    <a:pt x="42857" y="21149"/>
                    <a:pt x="42857" y="21149"/>
                    <a:pt x="42857" y="21149"/>
                  </a:cubicBezTo>
                  <a:cubicBezTo>
                    <a:pt x="40129" y="18390"/>
                    <a:pt x="40129" y="18390"/>
                    <a:pt x="40129" y="18390"/>
                  </a:cubicBezTo>
                  <a:cubicBezTo>
                    <a:pt x="40129" y="18390"/>
                    <a:pt x="41298" y="15172"/>
                    <a:pt x="40909" y="11034"/>
                  </a:cubicBezTo>
                  <a:cubicBezTo>
                    <a:pt x="40519" y="6436"/>
                    <a:pt x="38571" y="5517"/>
                    <a:pt x="38571" y="5517"/>
                  </a:cubicBezTo>
                  <a:cubicBezTo>
                    <a:pt x="36623" y="5517"/>
                    <a:pt x="36623" y="5517"/>
                    <a:pt x="36623" y="5517"/>
                  </a:cubicBezTo>
                  <a:cubicBezTo>
                    <a:pt x="35064" y="4597"/>
                    <a:pt x="35064" y="4597"/>
                    <a:pt x="35064" y="4597"/>
                  </a:cubicBezTo>
                  <a:cubicBezTo>
                    <a:pt x="35064" y="4597"/>
                    <a:pt x="35064" y="1839"/>
                    <a:pt x="33116" y="1839"/>
                  </a:cubicBezTo>
                  <a:cubicBezTo>
                    <a:pt x="31168" y="1839"/>
                    <a:pt x="31168" y="1839"/>
                    <a:pt x="31168" y="1839"/>
                  </a:cubicBezTo>
                  <a:cubicBezTo>
                    <a:pt x="28831" y="1379"/>
                    <a:pt x="28831" y="1379"/>
                    <a:pt x="28831" y="1379"/>
                  </a:cubicBezTo>
                  <a:cubicBezTo>
                    <a:pt x="27272" y="0"/>
                    <a:pt x="27272" y="0"/>
                    <a:pt x="27272" y="0"/>
                  </a:cubicBezTo>
                  <a:cubicBezTo>
                    <a:pt x="27272" y="3218"/>
                    <a:pt x="27272" y="3218"/>
                    <a:pt x="27272" y="3218"/>
                  </a:cubicBezTo>
                  <a:cubicBezTo>
                    <a:pt x="26493" y="5977"/>
                    <a:pt x="26493" y="5977"/>
                    <a:pt x="26493" y="5977"/>
                  </a:cubicBezTo>
                  <a:cubicBezTo>
                    <a:pt x="24545" y="10114"/>
                    <a:pt x="24545" y="10114"/>
                    <a:pt x="24545" y="10114"/>
                  </a:cubicBezTo>
                  <a:cubicBezTo>
                    <a:pt x="24935" y="12873"/>
                    <a:pt x="24935" y="12873"/>
                    <a:pt x="24935" y="12873"/>
                  </a:cubicBezTo>
                  <a:cubicBezTo>
                    <a:pt x="24545" y="15172"/>
                    <a:pt x="24545" y="15172"/>
                    <a:pt x="24545" y="15172"/>
                  </a:cubicBezTo>
                  <a:cubicBezTo>
                    <a:pt x="23376" y="17471"/>
                    <a:pt x="23376" y="17471"/>
                    <a:pt x="23376" y="17471"/>
                  </a:cubicBezTo>
                  <a:cubicBezTo>
                    <a:pt x="22597" y="19770"/>
                    <a:pt x="22597" y="19770"/>
                    <a:pt x="22597" y="19770"/>
                  </a:cubicBezTo>
                  <a:cubicBezTo>
                    <a:pt x="21428" y="22988"/>
                    <a:pt x="21428" y="22988"/>
                    <a:pt x="21428" y="22988"/>
                  </a:cubicBezTo>
                  <a:cubicBezTo>
                    <a:pt x="20649" y="25287"/>
                    <a:pt x="20649" y="25287"/>
                    <a:pt x="20649" y="25287"/>
                  </a:cubicBezTo>
                  <a:cubicBezTo>
                    <a:pt x="18311" y="30804"/>
                    <a:pt x="18311" y="30804"/>
                    <a:pt x="18311" y="30804"/>
                  </a:cubicBezTo>
                  <a:cubicBezTo>
                    <a:pt x="15584" y="39080"/>
                    <a:pt x="15584" y="39080"/>
                    <a:pt x="15584" y="39080"/>
                  </a:cubicBezTo>
                  <a:cubicBezTo>
                    <a:pt x="13636" y="45057"/>
                    <a:pt x="13636" y="45057"/>
                    <a:pt x="13636" y="45057"/>
                  </a:cubicBezTo>
                  <a:cubicBezTo>
                    <a:pt x="11688" y="51034"/>
                    <a:pt x="11688" y="51034"/>
                    <a:pt x="11688" y="51034"/>
                  </a:cubicBezTo>
                  <a:cubicBezTo>
                    <a:pt x="9350" y="55172"/>
                    <a:pt x="9350" y="55172"/>
                    <a:pt x="9350" y="55172"/>
                  </a:cubicBezTo>
                  <a:cubicBezTo>
                    <a:pt x="8571" y="57011"/>
                    <a:pt x="8571" y="57011"/>
                    <a:pt x="8571" y="57011"/>
                  </a:cubicBezTo>
                  <a:cubicBezTo>
                    <a:pt x="7012" y="59770"/>
                    <a:pt x="7012" y="59770"/>
                    <a:pt x="7012" y="59770"/>
                  </a:cubicBezTo>
                  <a:cubicBezTo>
                    <a:pt x="5844" y="61149"/>
                    <a:pt x="5844" y="61149"/>
                    <a:pt x="5844" y="61149"/>
                  </a:cubicBezTo>
                  <a:cubicBezTo>
                    <a:pt x="5454" y="62528"/>
                    <a:pt x="5454" y="62528"/>
                    <a:pt x="5454" y="62528"/>
                  </a:cubicBezTo>
                  <a:cubicBezTo>
                    <a:pt x="4285" y="64827"/>
                    <a:pt x="4285" y="64827"/>
                    <a:pt x="4285" y="64827"/>
                  </a:cubicBezTo>
                  <a:cubicBezTo>
                    <a:pt x="1948" y="68045"/>
                    <a:pt x="1948" y="68045"/>
                    <a:pt x="1948" y="68045"/>
                  </a:cubicBezTo>
                  <a:cubicBezTo>
                    <a:pt x="1168" y="69885"/>
                    <a:pt x="1168" y="69885"/>
                    <a:pt x="1168" y="69885"/>
                  </a:cubicBezTo>
                  <a:cubicBezTo>
                    <a:pt x="1948" y="73563"/>
                    <a:pt x="1948" y="73563"/>
                    <a:pt x="1948" y="73563"/>
                  </a:cubicBezTo>
                  <a:cubicBezTo>
                    <a:pt x="1948" y="74482"/>
                    <a:pt x="1948" y="74482"/>
                    <a:pt x="1948" y="74482"/>
                  </a:cubicBezTo>
                  <a:cubicBezTo>
                    <a:pt x="1948" y="75402"/>
                    <a:pt x="1948" y="75402"/>
                    <a:pt x="1948" y="75402"/>
                  </a:cubicBezTo>
                  <a:cubicBezTo>
                    <a:pt x="1558" y="75862"/>
                    <a:pt x="1558" y="75862"/>
                    <a:pt x="1558" y="75862"/>
                  </a:cubicBezTo>
                  <a:cubicBezTo>
                    <a:pt x="1168" y="77701"/>
                    <a:pt x="1168" y="77701"/>
                    <a:pt x="1168" y="77701"/>
                  </a:cubicBezTo>
                  <a:cubicBezTo>
                    <a:pt x="389" y="78160"/>
                    <a:pt x="389" y="78160"/>
                    <a:pt x="389" y="78160"/>
                  </a:cubicBezTo>
                  <a:cubicBezTo>
                    <a:pt x="389" y="80000"/>
                    <a:pt x="389" y="80000"/>
                    <a:pt x="389" y="80000"/>
                  </a:cubicBezTo>
                  <a:cubicBezTo>
                    <a:pt x="0" y="83678"/>
                    <a:pt x="0" y="83678"/>
                    <a:pt x="0" y="83678"/>
                  </a:cubicBezTo>
                  <a:cubicBezTo>
                    <a:pt x="0" y="85977"/>
                    <a:pt x="0" y="85977"/>
                    <a:pt x="0" y="85977"/>
                  </a:cubicBezTo>
                  <a:cubicBezTo>
                    <a:pt x="779" y="87356"/>
                    <a:pt x="779" y="87356"/>
                    <a:pt x="779" y="87356"/>
                  </a:cubicBezTo>
                  <a:cubicBezTo>
                    <a:pt x="1168" y="88735"/>
                    <a:pt x="1168" y="88735"/>
                    <a:pt x="1168" y="88735"/>
                  </a:cubicBezTo>
                  <a:cubicBezTo>
                    <a:pt x="57272" y="107586"/>
                    <a:pt x="57272" y="107586"/>
                    <a:pt x="57272" y="107586"/>
                  </a:cubicBezTo>
                  <a:cubicBezTo>
                    <a:pt x="57272" y="107586"/>
                    <a:pt x="84155" y="116321"/>
                    <a:pt x="93116" y="118620"/>
                  </a:cubicBezTo>
                  <a:cubicBezTo>
                    <a:pt x="94285" y="119080"/>
                    <a:pt x="95844" y="119540"/>
                    <a:pt x="97792" y="120000"/>
                  </a:cubicBez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30" name="Shape 1400">
              <a:extLst>
                <a:ext uri="{FF2B5EF4-FFF2-40B4-BE49-F238E27FC236}">
                  <a16:creationId xmlns:a16="http://schemas.microsoft.com/office/drawing/2014/main" xmlns="" id="{991D382A-CF2E-4EDF-8B34-72FD5DB22023}"/>
                </a:ext>
              </a:extLst>
            </p:cNvPr>
            <p:cNvSpPr/>
            <p:nvPr/>
          </p:nvSpPr>
          <p:spPr>
            <a:xfrm>
              <a:off x="5637212" y="1731400"/>
              <a:ext cx="325483" cy="532915"/>
            </a:xfrm>
            <a:custGeom>
              <a:avLst/>
              <a:gdLst/>
              <a:ahLst/>
              <a:cxnLst/>
              <a:rect l="0" t="0" r="0" b="0"/>
              <a:pathLst>
                <a:path w="120000" h="120000" extrusionOk="0">
                  <a:moveTo>
                    <a:pt x="25263" y="42466"/>
                  </a:moveTo>
                  <a:cubicBezTo>
                    <a:pt x="25263" y="44396"/>
                    <a:pt x="24210" y="46005"/>
                    <a:pt x="24210" y="46005"/>
                  </a:cubicBezTo>
                  <a:cubicBezTo>
                    <a:pt x="24210" y="47292"/>
                    <a:pt x="24210" y="47292"/>
                    <a:pt x="24210" y="47292"/>
                  </a:cubicBezTo>
                  <a:cubicBezTo>
                    <a:pt x="25789" y="48900"/>
                    <a:pt x="25789" y="48900"/>
                    <a:pt x="25789" y="48900"/>
                  </a:cubicBezTo>
                  <a:cubicBezTo>
                    <a:pt x="28421" y="50187"/>
                    <a:pt x="28421" y="50187"/>
                    <a:pt x="28421" y="50187"/>
                  </a:cubicBezTo>
                  <a:cubicBezTo>
                    <a:pt x="29473" y="51152"/>
                    <a:pt x="29473" y="51152"/>
                    <a:pt x="29473" y="51152"/>
                  </a:cubicBezTo>
                  <a:cubicBezTo>
                    <a:pt x="29999" y="52439"/>
                    <a:pt x="29999" y="52439"/>
                    <a:pt x="29999" y="52439"/>
                  </a:cubicBezTo>
                  <a:cubicBezTo>
                    <a:pt x="29999" y="53726"/>
                    <a:pt x="29999" y="53726"/>
                    <a:pt x="29999" y="53726"/>
                  </a:cubicBezTo>
                  <a:cubicBezTo>
                    <a:pt x="28421" y="54048"/>
                    <a:pt x="28421" y="54048"/>
                    <a:pt x="28421" y="54048"/>
                  </a:cubicBezTo>
                  <a:cubicBezTo>
                    <a:pt x="27894" y="55656"/>
                    <a:pt x="27894" y="55656"/>
                    <a:pt x="27894" y="55656"/>
                  </a:cubicBezTo>
                  <a:cubicBezTo>
                    <a:pt x="25789" y="56621"/>
                    <a:pt x="25789" y="56621"/>
                    <a:pt x="25789" y="56621"/>
                  </a:cubicBezTo>
                  <a:cubicBezTo>
                    <a:pt x="24210" y="57908"/>
                    <a:pt x="24210" y="57908"/>
                    <a:pt x="24210" y="57908"/>
                  </a:cubicBezTo>
                  <a:cubicBezTo>
                    <a:pt x="22105" y="59195"/>
                    <a:pt x="22105" y="59195"/>
                    <a:pt x="22105" y="59195"/>
                  </a:cubicBezTo>
                  <a:cubicBezTo>
                    <a:pt x="21052" y="60804"/>
                    <a:pt x="21052" y="60804"/>
                    <a:pt x="21052" y="60804"/>
                  </a:cubicBezTo>
                  <a:cubicBezTo>
                    <a:pt x="20000" y="61126"/>
                    <a:pt x="20000" y="61126"/>
                    <a:pt x="20000" y="61126"/>
                  </a:cubicBezTo>
                  <a:cubicBezTo>
                    <a:pt x="19473" y="62412"/>
                    <a:pt x="19473" y="62412"/>
                    <a:pt x="19473" y="62412"/>
                  </a:cubicBezTo>
                  <a:cubicBezTo>
                    <a:pt x="17894" y="63699"/>
                    <a:pt x="17894" y="63699"/>
                    <a:pt x="17894" y="63699"/>
                  </a:cubicBezTo>
                  <a:cubicBezTo>
                    <a:pt x="13684" y="66273"/>
                    <a:pt x="13684" y="66273"/>
                    <a:pt x="13684" y="66273"/>
                  </a:cubicBezTo>
                  <a:cubicBezTo>
                    <a:pt x="10526" y="67882"/>
                    <a:pt x="10526" y="67882"/>
                    <a:pt x="10526" y="67882"/>
                  </a:cubicBezTo>
                  <a:cubicBezTo>
                    <a:pt x="10000" y="68847"/>
                    <a:pt x="10000" y="68847"/>
                    <a:pt x="10000" y="68847"/>
                  </a:cubicBezTo>
                  <a:cubicBezTo>
                    <a:pt x="9473" y="70455"/>
                    <a:pt x="9473" y="70455"/>
                    <a:pt x="9473" y="70455"/>
                  </a:cubicBezTo>
                  <a:cubicBezTo>
                    <a:pt x="10526" y="71420"/>
                    <a:pt x="10526" y="71420"/>
                    <a:pt x="10526" y="71420"/>
                  </a:cubicBezTo>
                  <a:cubicBezTo>
                    <a:pt x="11578" y="71742"/>
                    <a:pt x="11578" y="71742"/>
                    <a:pt x="11578" y="71742"/>
                  </a:cubicBezTo>
                  <a:cubicBezTo>
                    <a:pt x="12105" y="71742"/>
                    <a:pt x="12105" y="71742"/>
                    <a:pt x="12105" y="71742"/>
                  </a:cubicBezTo>
                  <a:cubicBezTo>
                    <a:pt x="13684" y="72707"/>
                    <a:pt x="13684" y="72707"/>
                    <a:pt x="13684" y="72707"/>
                  </a:cubicBezTo>
                  <a:cubicBezTo>
                    <a:pt x="13157" y="73351"/>
                    <a:pt x="13157" y="73351"/>
                    <a:pt x="13157" y="73351"/>
                  </a:cubicBezTo>
                  <a:cubicBezTo>
                    <a:pt x="13157" y="75924"/>
                    <a:pt x="13157" y="75924"/>
                    <a:pt x="13157" y="75924"/>
                  </a:cubicBezTo>
                  <a:cubicBezTo>
                    <a:pt x="12631" y="77211"/>
                    <a:pt x="12631" y="77211"/>
                    <a:pt x="12631" y="77211"/>
                  </a:cubicBezTo>
                  <a:cubicBezTo>
                    <a:pt x="12631" y="77855"/>
                    <a:pt x="12631" y="77855"/>
                    <a:pt x="12631" y="77855"/>
                  </a:cubicBezTo>
                  <a:cubicBezTo>
                    <a:pt x="10000" y="78498"/>
                    <a:pt x="10000" y="78498"/>
                    <a:pt x="10000" y="78498"/>
                  </a:cubicBezTo>
                  <a:cubicBezTo>
                    <a:pt x="9473" y="79142"/>
                    <a:pt x="9473" y="79142"/>
                    <a:pt x="9473" y="79142"/>
                  </a:cubicBezTo>
                  <a:cubicBezTo>
                    <a:pt x="9473" y="80750"/>
                    <a:pt x="9473" y="80750"/>
                    <a:pt x="9473" y="80750"/>
                  </a:cubicBezTo>
                  <a:cubicBezTo>
                    <a:pt x="0" y="106166"/>
                    <a:pt x="0" y="106166"/>
                    <a:pt x="0" y="106166"/>
                  </a:cubicBezTo>
                  <a:cubicBezTo>
                    <a:pt x="18421" y="108739"/>
                    <a:pt x="53684" y="113243"/>
                    <a:pt x="53684" y="113243"/>
                  </a:cubicBezTo>
                  <a:cubicBezTo>
                    <a:pt x="109473" y="119999"/>
                    <a:pt x="109473" y="119999"/>
                    <a:pt x="109473" y="119999"/>
                  </a:cubicBezTo>
                  <a:cubicBezTo>
                    <a:pt x="119999" y="82359"/>
                    <a:pt x="119999" y="82359"/>
                    <a:pt x="119999" y="82359"/>
                  </a:cubicBezTo>
                  <a:cubicBezTo>
                    <a:pt x="118947" y="81715"/>
                    <a:pt x="118947" y="81715"/>
                    <a:pt x="118947" y="81715"/>
                  </a:cubicBezTo>
                  <a:cubicBezTo>
                    <a:pt x="117894" y="81072"/>
                    <a:pt x="117894" y="81072"/>
                    <a:pt x="117894" y="81072"/>
                  </a:cubicBezTo>
                  <a:cubicBezTo>
                    <a:pt x="117894" y="80750"/>
                    <a:pt x="117894" y="80750"/>
                    <a:pt x="117894" y="80750"/>
                  </a:cubicBezTo>
                  <a:cubicBezTo>
                    <a:pt x="117368" y="79463"/>
                    <a:pt x="117368" y="79463"/>
                    <a:pt x="117368" y="79463"/>
                  </a:cubicBezTo>
                  <a:cubicBezTo>
                    <a:pt x="116315" y="78498"/>
                    <a:pt x="116315" y="78498"/>
                    <a:pt x="116315" y="78498"/>
                  </a:cubicBezTo>
                  <a:cubicBezTo>
                    <a:pt x="114736" y="77533"/>
                    <a:pt x="114736" y="77533"/>
                    <a:pt x="114736" y="77533"/>
                  </a:cubicBezTo>
                  <a:cubicBezTo>
                    <a:pt x="112631" y="77533"/>
                    <a:pt x="112631" y="77533"/>
                    <a:pt x="112631" y="77533"/>
                  </a:cubicBezTo>
                  <a:cubicBezTo>
                    <a:pt x="112105" y="79142"/>
                    <a:pt x="112105" y="79142"/>
                    <a:pt x="112105" y="79142"/>
                  </a:cubicBezTo>
                  <a:cubicBezTo>
                    <a:pt x="111578" y="80107"/>
                    <a:pt x="111578" y="80107"/>
                    <a:pt x="111578" y="80107"/>
                  </a:cubicBezTo>
                  <a:cubicBezTo>
                    <a:pt x="106315" y="79785"/>
                    <a:pt x="106315" y="79785"/>
                    <a:pt x="106315" y="79785"/>
                  </a:cubicBezTo>
                  <a:cubicBezTo>
                    <a:pt x="103684" y="79142"/>
                    <a:pt x="103684" y="79142"/>
                    <a:pt x="103684" y="79142"/>
                  </a:cubicBezTo>
                  <a:cubicBezTo>
                    <a:pt x="99473" y="78820"/>
                    <a:pt x="99473" y="78820"/>
                    <a:pt x="99473" y="78820"/>
                  </a:cubicBezTo>
                  <a:cubicBezTo>
                    <a:pt x="97368" y="78820"/>
                    <a:pt x="97368" y="78820"/>
                    <a:pt x="97368" y="78820"/>
                  </a:cubicBezTo>
                  <a:cubicBezTo>
                    <a:pt x="96842" y="79463"/>
                    <a:pt x="96842" y="79463"/>
                    <a:pt x="96842" y="79463"/>
                  </a:cubicBezTo>
                  <a:cubicBezTo>
                    <a:pt x="96842" y="80107"/>
                    <a:pt x="96842" y="80107"/>
                    <a:pt x="96842" y="80107"/>
                  </a:cubicBezTo>
                  <a:cubicBezTo>
                    <a:pt x="94210" y="79463"/>
                    <a:pt x="94210" y="79463"/>
                    <a:pt x="94210" y="79463"/>
                  </a:cubicBezTo>
                  <a:cubicBezTo>
                    <a:pt x="91578" y="78498"/>
                    <a:pt x="91578" y="78498"/>
                    <a:pt x="91578" y="78498"/>
                  </a:cubicBezTo>
                  <a:cubicBezTo>
                    <a:pt x="89999" y="78498"/>
                    <a:pt x="89999" y="78498"/>
                    <a:pt x="89999" y="78498"/>
                  </a:cubicBezTo>
                  <a:cubicBezTo>
                    <a:pt x="88947" y="78498"/>
                    <a:pt x="88947" y="78498"/>
                    <a:pt x="88947" y="78498"/>
                  </a:cubicBezTo>
                  <a:cubicBezTo>
                    <a:pt x="88421" y="79463"/>
                    <a:pt x="88421" y="79463"/>
                    <a:pt x="88421" y="79463"/>
                  </a:cubicBezTo>
                  <a:cubicBezTo>
                    <a:pt x="88421" y="80107"/>
                    <a:pt x="88421" y="80107"/>
                    <a:pt x="88421" y="80107"/>
                  </a:cubicBezTo>
                  <a:cubicBezTo>
                    <a:pt x="86315" y="80107"/>
                    <a:pt x="86315" y="80107"/>
                    <a:pt x="86315" y="80107"/>
                  </a:cubicBezTo>
                  <a:cubicBezTo>
                    <a:pt x="85263" y="78820"/>
                    <a:pt x="85263" y="78820"/>
                    <a:pt x="85263" y="78820"/>
                  </a:cubicBezTo>
                  <a:cubicBezTo>
                    <a:pt x="85263" y="77855"/>
                    <a:pt x="85263" y="77855"/>
                    <a:pt x="85263" y="77855"/>
                  </a:cubicBezTo>
                  <a:cubicBezTo>
                    <a:pt x="85263" y="76568"/>
                    <a:pt x="85263" y="76568"/>
                    <a:pt x="85263" y="76568"/>
                  </a:cubicBezTo>
                  <a:cubicBezTo>
                    <a:pt x="84210" y="74638"/>
                    <a:pt x="84210" y="74638"/>
                    <a:pt x="84210" y="74638"/>
                  </a:cubicBezTo>
                  <a:cubicBezTo>
                    <a:pt x="84210" y="72707"/>
                    <a:pt x="84210" y="72707"/>
                    <a:pt x="84210" y="72707"/>
                  </a:cubicBezTo>
                  <a:cubicBezTo>
                    <a:pt x="82105" y="72707"/>
                    <a:pt x="82105" y="72707"/>
                    <a:pt x="82105" y="72707"/>
                  </a:cubicBezTo>
                  <a:cubicBezTo>
                    <a:pt x="79473" y="71742"/>
                    <a:pt x="79473" y="71742"/>
                    <a:pt x="79473" y="71742"/>
                  </a:cubicBezTo>
                  <a:cubicBezTo>
                    <a:pt x="78421" y="70777"/>
                    <a:pt x="78421" y="70777"/>
                    <a:pt x="78421" y="70777"/>
                  </a:cubicBezTo>
                  <a:cubicBezTo>
                    <a:pt x="78421" y="70134"/>
                    <a:pt x="78421" y="70134"/>
                    <a:pt x="78421" y="70134"/>
                  </a:cubicBezTo>
                  <a:cubicBezTo>
                    <a:pt x="78421" y="68525"/>
                    <a:pt x="78421" y="68525"/>
                    <a:pt x="78421" y="68525"/>
                  </a:cubicBezTo>
                  <a:cubicBezTo>
                    <a:pt x="78421" y="66916"/>
                    <a:pt x="78421" y="66916"/>
                    <a:pt x="78421" y="66916"/>
                  </a:cubicBezTo>
                  <a:cubicBezTo>
                    <a:pt x="76315" y="65630"/>
                    <a:pt x="76315" y="65630"/>
                    <a:pt x="76315" y="65630"/>
                  </a:cubicBezTo>
                  <a:cubicBezTo>
                    <a:pt x="76315" y="64664"/>
                    <a:pt x="76315" y="64664"/>
                    <a:pt x="76315" y="64664"/>
                  </a:cubicBezTo>
                  <a:cubicBezTo>
                    <a:pt x="76315" y="62734"/>
                    <a:pt x="76315" y="62734"/>
                    <a:pt x="76315" y="62734"/>
                  </a:cubicBezTo>
                  <a:cubicBezTo>
                    <a:pt x="75789" y="60160"/>
                    <a:pt x="75789" y="60160"/>
                    <a:pt x="75789" y="60160"/>
                  </a:cubicBezTo>
                  <a:cubicBezTo>
                    <a:pt x="74736" y="58873"/>
                    <a:pt x="74736" y="58873"/>
                    <a:pt x="74736" y="58873"/>
                  </a:cubicBezTo>
                  <a:cubicBezTo>
                    <a:pt x="74210" y="57587"/>
                    <a:pt x="74210" y="57587"/>
                    <a:pt x="74210" y="57587"/>
                  </a:cubicBezTo>
                  <a:cubicBezTo>
                    <a:pt x="73157" y="57587"/>
                    <a:pt x="73157" y="57587"/>
                    <a:pt x="73157" y="57587"/>
                  </a:cubicBezTo>
                  <a:cubicBezTo>
                    <a:pt x="71052" y="58552"/>
                    <a:pt x="71052" y="58552"/>
                    <a:pt x="71052" y="58552"/>
                  </a:cubicBezTo>
                  <a:cubicBezTo>
                    <a:pt x="70000" y="58552"/>
                    <a:pt x="70000" y="58552"/>
                    <a:pt x="70000" y="58552"/>
                  </a:cubicBezTo>
                  <a:cubicBezTo>
                    <a:pt x="68421" y="58873"/>
                    <a:pt x="68421" y="58873"/>
                    <a:pt x="68421" y="58873"/>
                  </a:cubicBezTo>
                  <a:cubicBezTo>
                    <a:pt x="66842" y="59839"/>
                    <a:pt x="66842" y="59839"/>
                    <a:pt x="66842" y="59839"/>
                  </a:cubicBezTo>
                  <a:cubicBezTo>
                    <a:pt x="65789" y="59839"/>
                    <a:pt x="65789" y="59839"/>
                    <a:pt x="65789" y="59839"/>
                  </a:cubicBezTo>
                  <a:cubicBezTo>
                    <a:pt x="65789" y="58873"/>
                    <a:pt x="65789" y="58873"/>
                    <a:pt x="65789" y="58873"/>
                  </a:cubicBezTo>
                  <a:cubicBezTo>
                    <a:pt x="63684" y="58230"/>
                    <a:pt x="63684" y="58230"/>
                    <a:pt x="63684" y="58230"/>
                  </a:cubicBezTo>
                  <a:cubicBezTo>
                    <a:pt x="62631" y="57587"/>
                    <a:pt x="62631" y="57587"/>
                    <a:pt x="62631" y="57587"/>
                  </a:cubicBezTo>
                  <a:cubicBezTo>
                    <a:pt x="64210" y="55335"/>
                    <a:pt x="64210" y="55335"/>
                    <a:pt x="64210" y="55335"/>
                  </a:cubicBezTo>
                  <a:cubicBezTo>
                    <a:pt x="65789" y="54048"/>
                    <a:pt x="65789" y="54048"/>
                    <a:pt x="65789" y="54048"/>
                  </a:cubicBezTo>
                  <a:cubicBezTo>
                    <a:pt x="67368" y="54048"/>
                    <a:pt x="67368" y="54048"/>
                    <a:pt x="67368" y="54048"/>
                  </a:cubicBezTo>
                  <a:cubicBezTo>
                    <a:pt x="67894" y="53404"/>
                    <a:pt x="67894" y="53404"/>
                    <a:pt x="67894" y="53404"/>
                  </a:cubicBezTo>
                  <a:cubicBezTo>
                    <a:pt x="66842" y="51474"/>
                    <a:pt x="66842" y="51474"/>
                    <a:pt x="66842" y="51474"/>
                  </a:cubicBezTo>
                  <a:cubicBezTo>
                    <a:pt x="67368" y="49544"/>
                    <a:pt x="67368" y="49544"/>
                    <a:pt x="67368" y="49544"/>
                  </a:cubicBezTo>
                  <a:cubicBezTo>
                    <a:pt x="68947" y="47292"/>
                    <a:pt x="68947" y="47292"/>
                    <a:pt x="68947" y="47292"/>
                  </a:cubicBezTo>
                  <a:cubicBezTo>
                    <a:pt x="70526" y="45361"/>
                    <a:pt x="70526" y="45361"/>
                    <a:pt x="70526" y="45361"/>
                  </a:cubicBezTo>
                  <a:cubicBezTo>
                    <a:pt x="72105" y="43431"/>
                    <a:pt x="72105" y="43431"/>
                    <a:pt x="72105" y="43431"/>
                  </a:cubicBezTo>
                  <a:cubicBezTo>
                    <a:pt x="72105" y="42144"/>
                    <a:pt x="72105" y="42144"/>
                    <a:pt x="72105" y="42144"/>
                  </a:cubicBezTo>
                  <a:cubicBezTo>
                    <a:pt x="67368" y="41501"/>
                    <a:pt x="67368" y="41501"/>
                    <a:pt x="67368" y="41501"/>
                  </a:cubicBezTo>
                  <a:cubicBezTo>
                    <a:pt x="67368" y="41179"/>
                    <a:pt x="67368" y="41179"/>
                    <a:pt x="67368" y="41179"/>
                  </a:cubicBezTo>
                  <a:cubicBezTo>
                    <a:pt x="65789" y="39892"/>
                    <a:pt x="65789" y="39892"/>
                    <a:pt x="65789" y="39892"/>
                  </a:cubicBezTo>
                  <a:cubicBezTo>
                    <a:pt x="64736" y="37962"/>
                    <a:pt x="64736" y="37962"/>
                    <a:pt x="64736" y="37962"/>
                  </a:cubicBezTo>
                  <a:cubicBezTo>
                    <a:pt x="64210" y="35710"/>
                    <a:pt x="64210" y="35710"/>
                    <a:pt x="64210" y="35710"/>
                  </a:cubicBezTo>
                  <a:cubicBezTo>
                    <a:pt x="62631" y="34101"/>
                    <a:pt x="62631" y="34101"/>
                    <a:pt x="62631" y="34101"/>
                  </a:cubicBezTo>
                  <a:cubicBezTo>
                    <a:pt x="59999" y="32493"/>
                    <a:pt x="59999" y="32493"/>
                    <a:pt x="59999" y="32493"/>
                  </a:cubicBezTo>
                  <a:cubicBezTo>
                    <a:pt x="57368" y="29919"/>
                    <a:pt x="57368" y="29919"/>
                    <a:pt x="57368" y="29919"/>
                  </a:cubicBezTo>
                  <a:cubicBezTo>
                    <a:pt x="56842" y="28310"/>
                    <a:pt x="56842" y="28310"/>
                    <a:pt x="56842" y="28310"/>
                  </a:cubicBezTo>
                  <a:cubicBezTo>
                    <a:pt x="54736" y="26380"/>
                    <a:pt x="54736" y="26380"/>
                    <a:pt x="54736" y="26380"/>
                  </a:cubicBezTo>
                  <a:cubicBezTo>
                    <a:pt x="54736" y="25415"/>
                    <a:pt x="54736" y="25415"/>
                    <a:pt x="54736" y="25415"/>
                  </a:cubicBezTo>
                  <a:cubicBezTo>
                    <a:pt x="53157" y="24450"/>
                    <a:pt x="53157" y="24450"/>
                    <a:pt x="53157" y="24450"/>
                  </a:cubicBezTo>
                  <a:cubicBezTo>
                    <a:pt x="53157" y="23163"/>
                    <a:pt x="53157" y="23163"/>
                    <a:pt x="53157" y="23163"/>
                  </a:cubicBezTo>
                  <a:cubicBezTo>
                    <a:pt x="53157" y="22198"/>
                    <a:pt x="53157" y="22198"/>
                    <a:pt x="53157" y="22198"/>
                  </a:cubicBezTo>
                  <a:cubicBezTo>
                    <a:pt x="52105" y="20589"/>
                    <a:pt x="52105" y="20589"/>
                    <a:pt x="52105" y="20589"/>
                  </a:cubicBezTo>
                  <a:cubicBezTo>
                    <a:pt x="51052" y="19946"/>
                    <a:pt x="51052" y="19946"/>
                    <a:pt x="51052" y="19946"/>
                  </a:cubicBezTo>
                  <a:cubicBezTo>
                    <a:pt x="51052" y="18981"/>
                    <a:pt x="51052" y="18981"/>
                    <a:pt x="51052" y="18981"/>
                  </a:cubicBezTo>
                  <a:cubicBezTo>
                    <a:pt x="51578" y="15442"/>
                    <a:pt x="51578" y="15442"/>
                    <a:pt x="51578" y="15442"/>
                  </a:cubicBezTo>
                  <a:cubicBezTo>
                    <a:pt x="53157" y="11581"/>
                    <a:pt x="53157" y="11581"/>
                    <a:pt x="53157" y="11581"/>
                  </a:cubicBezTo>
                  <a:cubicBezTo>
                    <a:pt x="54736" y="8042"/>
                    <a:pt x="54736" y="8042"/>
                    <a:pt x="54736" y="8042"/>
                  </a:cubicBezTo>
                  <a:cubicBezTo>
                    <a:pt x="55789" y="5790"/>
                    <a:pt x="55789" y="5790"/>
                    <a:pt x="55789" y="5790"/>
                  </a:cubicBezTo>
                  <a:cubicBezTo>
                    <a:pt x="56842" y="2573"/>
                    <a:pt x="56842" y="2573"/>
                    <a:pt x="56842" y="2573"/>
                  </a:cubicBezTo>
                  <a:cubicBezTo>
                    <a:pt x="40000" y="0"/>
                    <a:pt x="40000" y="0"/>
                    <a:pt x="40000" y="0"/>
                  </a:cubicBezTo>
                  <a:cubicBezTo>
                    <a:pt x="40000" y="0"/>
                    <a:pt x="27368" y="36675"/>
                    <a:pt x="24736" y="38605"/>
                  </a:cubicBezTo>
                  <a:cubicBezTo>
                    <a:pt x="22631" y="40857"/>
                    <a:pt x="25263" y="40214"/>
                    <a:pt x="25263" y="42466"/>
                  </a:cubicBez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31" name="Shape 1401">
              <a:extLst>
                <a:ext uri="{FF2B5EF4-FFF2-40B4-BE49-F238E27FC236}">
                  <a16:creationId xmlns:a16="http://schemas.microsoft.com/office/drawing/2014/main" xmlns="" id="{2C28218A-A932-476D-8476-F95108E156B3}"/>
                </a:ext>
              </a:extLst>
            </p:cNvPr>
            <p:cNvSpPr/>
            <p:nvPr/>
          </p:nvSpPr>
          <p:spPr>
            <a:xfrm>
              <a:off x="5775501" y="1743205"/>
              <a:ext cx="558211" cy="360899"/>
            </a:xfrm>
            <a:custGeom>
              <a:avLst/>
              <a:gdLst/>
              <a:ahLst/>
              <a:cxnLst/>
              <a:rect l="0" t="0" r="0" b="0"/>
              <a:pathLst>
                <a:path w="120000" h="120000" extrusionOk="0">
                  <a:moveTo>
                    <a:pt x="120000" y="28571"/>
                  </a:moveTo>
                  <a:cubicBezTo>
                    <a:pt x="120000" y="28571"/>
                    <a:pt x="74578" y="20000"/>
                    <a:pt x="56470" y="15714"/>
                  </a:cubicBezTo>
                  <a:cubicBezTo>
                    <a:pt x="34373" y="10476"/>
                    <a:pt x="3375" y="0"/>
                    <a:pt x="3375" y="0"/>
                  </a:cubicBezTo>
                  <a:cubicBezTo>
                    <a:pt x="2762" y="4761"/>
                    <a:pt x="2762" y="4761"/>
                    <a:pt x="2762" y="4761"/>
                  </a:cubicBezTo>
                  <a:cubicBezTo>
                    <a:pt x="2148" y="8095"/>
                    <a:pt x="2148" y="8095"/>
                    <a:pt x="2148" y="8095"/>
                  </a:cubicBezTo>
                  <a:cubicBezTo>
                    <a:pt x="1227" y="13333"/>
                    <a:pt x="1227" y="13333"/>
                    <a:pt x="1227" y="13333"/>
                  </a:cubicBezTo>
                  <a:cubicBezTo>
                    <a:pt x="306" y="19047"/>
                    <a:pt x="306" y="19047"/>
                    <a:pt x="306" y="19047"/>
                  </a:cubicBezTo>
                  <a:cubicBezTo>
                    <a:pt x="0" y="24285"/>
                    <a:pt x="0" y="24285"/>
                    <a:pt x="0" y="24285"/>
                  </a:cubicBezTo>
                  <a:cubicBezTo>
                    <a:pt x="0" y="25714"/>
                    <a:pt x="0" y="25714"/>
                    <a:pt x="0" y="25714"/>
                  </a:cubicBezTo>
                  <a:cubicBezTo>
                    <a:pt x="613" y="26666"/>
                    <a:pt x="613" y="26666"/>
                    <a:pt x="613" y="26666"/>
                  </a:cubicBezTo>
                  <a:cubicBezTo>
                    <a:pt x="1227" y="29047"/>
                    <a:pt x="1227" y="29047"/>
                    <a:pt x="1227" y="29047"/>
                  </a:cubicBezTo>
                  <a:cubicBezTo>
                    <a:pt x="1227" y="30476"/>
                    <a:pt x="1227" y="30476"/>
                    <a:pt x="1227" y="30476"/>
                  </a:cubicBezTo>
                  <a:cubicBezTo>
                    <a:pt x="1227" y="32380"/>
                    <a:pt x="1227" y="32380"/>
                    <a:pt x="1227" y="32380"/>
                  </a:cubicBezTo>
                  <a:cubicBezTo>
                    <a:pt x="2148" y="33809"/>
                    <a:pt x="2148" y="33809"/>
                    <a:pt x="2148" y="33809"/>
                  </a:cubicBezTo>
                  <a:cubicBezTo>
                    <a:pt x="2148" y="35238"/>
                    <a:pt x="2148" y="35238"/>
                    <a:pt x="2148" y="35238"/>
                  </a:cubicBezTo>
                  <a:cubicBezTo>
                    <a:pt x="3375" y="38095"/>
                    <a:pt x="3375" y="38095"/>
                    <a:pt x="3375" y="38095"/>
                  </a:cubicBezTo>
                  <a:cubicBezTo>
                    <a:pt x="3682" y="40476"/>
                    <a:pt x="3682" y="40476"/>
                    <a:pt x="3682" y="40476"/>
                  </a:cubicBezTo>
                  <a:cubicBezTo>
                    <a:pt x="5217" y="44285"/>
                    <a:pt x="5217" y="44285"/>
                    <a:pt x="5217" y="44285"/>
                  </a:cubicBezTo>
                  <a:cubicBezTo>
                    <a:pt x="6751" y="46666"/>
                    <a:pt x="6751" y="46666"/>
                    <a:pt x="6751" y="46666"/>
                  </a:cubicBezTo>
                  <a:cubicBezTo>
                    <a:pt x="7672" y="49047"/>
                    <a:pt x="7672" y="49047"/>
                    <a:pt x="7672" y="49047"/>
                  </a:cubicBezTo>
                  <a:cubicBezTo>
                    <a:pt x="7979" y="52380"/>
                    <a:pt x="7979" y="52380"/>
                    <a:pt x="7979" y="52380"/>
                  </a:cubicBezTo>
                  <a:cubicBezTo>
                    <a:pt x="8593" y="55238"/>
                    <a:pt x="8593" y="55238"/>
                    <a:pt x="8593" y="55238"/>
                  </a:cubicBezTo>
                  <a:cubicBezTo>
                    <a:pt x="9514" y="57142"/>
                    <a:pt x="9514" y="57142"/>
                    <a:pt x="9514" y="57142"/>
                  </a:cubicBezTo>
                  <a:cubicBezTo>
                    <a:pt x="9514" y="57619"/>
                    <a:pt x="9514" y="57619"/>
                    <a:pt x="9514" y="57619"/>
                  </a:cubicBezTo>
                  <a:cubicBezTo>
                    <a:pt x="12276" y="58571"/>
                    <a:pt x="12276" y="58571"/>
                    <a:pt x="12276" y="58571"/>
                  </a:cubicBezTo>
                  <a:cubicBezTo>
                    <a:pt x="12276" y="60476"/>
                    <a:pt x="12276" y="60476"/>
                    <a:pt x="12276" y="60476"/>
                  </a:cubicBezTo>
                  <a:cubicBezTo>
                    <a:pt x="11355" y="63333"/>
                    <a:pt x="11355" y="63333"/>
                    <a:pt x="11355" y="63333"/>
                  </a:cubicBezTo>
                  <a:cubicBezTo>
                    <a:pt x="10434" y="66190"/>
                    <a:pt x="10434" y="66190"/>
                    <a:pt x="10434" y="66190"/>
                  </a:cubicBezTo>
                  <a:cubicBezTo>
                    <a:pt x="9514" y="69523"/>
                    <a:pt x="9514" y="69523"/>
                    <a:pt x="9514" y="69523"/>
                  </a:cubicBezTo>
                  <a:cubicBezTo>
                    <a:pt x="9207" y="72380"/>
                    <a:pt x="9207" y="72380"/>
                    <a:pt x="9207" y="72380"/>
                  </a:cubicBezTo>
                  <a:cubicBezTo>
                    <a:pt x="9820" y="75238"/>
                    <a:pt x="9820" y="75238"/>
                    <a:pt x="9820" y="75238"/>
                  </a:cubicBezTo>
                  <a:cubicBezTo>
                    <a:pt x="9514" y="76190"/>
                    <a:pt x="9514" y="76190"/>
                    <a:pt x="9514" y="76190"/>
                  </a:cubicBezTo>
                  <a:cubicBezTo>
                    <a:pt x="8593" y="76190"/>
                    <a:pt x="8593" y="76190"/>
                    <a:pt x="8593" y="76190"/>
                  </a:cubicBezTo>
                  <a:cubicBezTo>
                    <a:pt x="7672" y="78095"/>
                    <a:pt x="7672" y="78095"/>
                    <a:pt x="7672" y="78095"/>
                  </a:cubicBezTo>
                  <a:cubicBezTo>
                    <a:pt x="6751" y="81428"/>
                    <a:pt x="6751" y="81428"/>
                    <a:pt x="6751" y="81428"/>
                  </a:cubicBezTo>
                  <a:cubicBezTo>
                    <a:pt x="7365" y="82380"/>
                    <a:pt x="7365" y="82380"/>
                    <a:pt x="7365" y="82380"/>
                  </a:cubicBezTo>
                  <a:cubicBezTo>
                    <a:pt x="8593" y="83333"/>
                    <a:pt x="8593" y="83333"/>
                    <a:pt x="8593" y="83333"/>
                  </a:cubicBezTo>
                  <a:cubicBezTo>
                    <a:pt x="8593" y="84761"/>
                    <a:pt x="8593" y="84761"/>
                    <a:pt x="8593" y="84761"/>
                  </a:cubicBezTo>
                  <a:cubicBezTo>
                    <a:pt x="9207" y="84761"/>
                    <a:pt x="9207" y="84761"/>
                    <a:pt x="9207" y="84761"/>
                  </a:cubicBezTo>
                  <a:cubicBezTo>
                    <a:pt x="10127" y="83333"/>
                    <a:pt x="10127" y="83333"/>
                    <a:pt x="10127" y="83333"/>
                  </a:cubicBezTo>
                  <a:cubicBezTo>
                    <a:pt x="11048" y="82857"/>
                    <a:pt x="11048" y="82857"/>
                    <a:pt x="11048" y="82857"/>
                  </a:cubicBezTo>
                  <a:cubicBezTo>
                    <a:pt x="11662" y="82857"/>
                    <a:pt x="11662" y="82857"/>
                    <a:pt x="11662" y="82857"/>
                  </a:cubicBezTo>
                  <a:cubicBezTo>
                    <a:pt x="12890" y="81428"/>
                    <a:pt x="12890" y="81428"/>
                    <a:pt x="12890" y="81428"/>
                  </a:cubicBezTo>
                  <a:cubicBezTo>
                    <a:pt x="13503" y="81428"/>
                    <a:pt x="13503" y="81428"/>
                    <a:pt x="13503" y="81428"/>
                  </a:cubicBezTo>
                  <a:cubicBezTo>
                    <a:pt x="13810" y="83333"/>
                    <a:pt x="13810" y="83333"/>
                    <a:pt x="13810" y="83333"/>
                  </a:cubicBezTo>
                  <a:cubicBezTo>
                    <a:pt x="14424" y="85238"/>
                    <a:pt x="14424" y="85238"/>
                    <a:pt x="14424" y="85238"/>
                  </a:cubicBezTo>
                  <a:cubicBezTo>
                    <a:pt x="14731" y="89047"/>
                    <a:pt x="14731" y="89047"/>
                    <a:pt x="14731" y="89047"/>
                  </a:cubicBezTo>
                  <a:cubicBezTo>
                    <a:pt x="14731" y="91904"/>
                    <a:pt x="14731" y="91904"/>
                    <a:pt x="14731" y="91904"/>
                  </a:cubicBezTo>
                  <a:cubicBezTo>
                    <a:pt x="14731" y="93333"/>
                    <a:pt x="14731" y="93333"/>
                    <a:pt x="14731" y="93333"/>
                  </a:cubicBezTo>
                  <a:cubicBezTo>
                    <a:pt x="15959" y="95238"/>
                    <a:pt x="15959" y="95238"/>
                    <a:pt x="15959" y="95238"/>
                  </a:cubicBezTo>
                  <a:cubicBezTo>
                    <a:pt x="15959" y="97619"/>
                    <a:pt x="15959" y="97619"/>
                    <a:pt x="15959" y="97619"/>
                  </a:cubicBezTo>
                  <a:cubicBezTo>
                    <a:pt x="15959" y="100000"/>
                    <a:pt x="15959" y="100000"/>
                    <a:pt x="15959" y="100000"/>
                  </a:cubicBezTo>
                  <a:cubicBezTo>
                    <a:pt x="15959" y="100952"/>
                    <a:pt x="15959" y="100952"/>
                    <a:pt x="15959" y="100952"/>
                  </a:cubicBezTo>
                  <a:cubicBezTo>
                    <a:pt x="16572" y="102380"/>
                    <a:pt x="16572" y="102380"/>
                    <a:pt x="16572" y="102380"/>
                  </a:cubicBezTo>
                  <a:cubicBezTo>
                    <a:pt x="18107" y="103809"/>
                    <a:pt x="18107" y="103809"/>
                    <a:pt x="18107" y="103809"/>
                  </a:cubicBezTo>
                  <a:cubicBezTo>
                    <a:pt x="19335" y="103809"/>
                    <a:pt x="19335" y="103809"/>
                    <a:pt x="19335" y="103809"/>
                  </a:cubicBezTo>
                  <a:cubicBezTo>
                    <a:pt x="19335" y="106666"/>
                    <a:pt x="19335" y="106666"/>
                    <a:pt x="19335" y="106666"/>
                  </a:cubicBezTo>
                  <a:cubicBezTo>
                    <a:pt x="19948" y="109523"/>
                    <a:pt x="19948" y="109523"/>
                    <a:pt x="19948" y="109523"/>
                  </a:cubicBezTo>
                  <a:cubicBezTo>
                    <a:pt x="19948" y="111428"/>
                    <a:pt x="19948" y="111428"/>
                    <a:pt x="19948" y="111428"/>
                  </a:cubicBezTo>
                  <a:cubicBezTo>
                    <a:pt x="19948" y="112857"/>
                    <a:pt x="19948" y="112857"/>
                    <a:pt x="19948" y="112857"/>
                  </a:cubicBezTo>
                  <a:cubicBezTo>
                    <a:pt x="20562" y="114761"/>
                    <a:pt x="20562" y="114761"/>
                    <a:pt x="20562" y="114761"/>
                  </a:cubicBezTo>
                  <a:cubicBezTo>
                    <a:pt x="21790" y="114761"/>
                    <a:pt x="21790" y="114761"/>
                    <a:pt x="21790" y="114761"/>
                  </a:cubicBezTo>
                  <a:cubicBezTo>
                    <a:pt x="21790" y="113809"/>
                    <a:pt x="21790" y="113809"/>
                    <a:pt x="21790" y="113809"/>
                  </a:cubicBezTo>
                  <a:cubicBezTo>
                    <a:pt x="22097" y="112380"/>
                    <a:pt x="22097" y="112380"/>
                    <a:pt x="22097" y="112380"/>
                  </a:cubicBezTo>
                  <a:cubicBezTo>
                    <a:pt x="22710" y="112380"/>
                    <a:pt x="22710" y="112380"/>
                    <a:pt x="22710" y="112380"/>
                  </a:cubicBezTo>
                  <a:cubicBezTo>
                    <a:pt x="23631" y="112380"/>
                    <a:pt x="23631" y="112380"/>
                    <a:pt x="23631" y="112380"/>
                  </a:cubicBezTo>
                  <a:cubicBezTo>
                    <a:pt x="25166" y="113809"/>
                    <a:pt x="25166" y="113809"/>
                    <a:pt x="25166" y="113809"/>
                  </a:cubicBezTo>
                  <a:cubicBezTo>
                    <a:pt x="26700" y="114761"/>
                    <a:pt x="26700" y="114761"/>
                    <a:pt x="26700" y="114761"/>
                  </a:cubicBezTo>
                  <a:cubicBezTo>
                    <a:pt x="26700" y="113809"/>
                    <a:pt x="26700" y="113809"/>
                    <a:pt x="26700" y="113809"/>
                  </a:cubicBezTo>
                  <a:cubicBezTo>
                    <a:pt x="27007" y="112857"/>
                    <a:pt x="27007" y="112857"/>
                    <a:pt x="27007" y="112857"/>
                  </a:cubicBezTo>
                  <a:cubicBezTo>
                    <a:pt x="28235" y="112857"/>
                    <a:pt x="28235" y="112857"/>
                    <a:pt x="28235" y="112857"/>
                  </a:cubicBezTo>
                  <a:cubicBezTo>
                    <a:pt x="30690" y="113333"/>
                    <a:pt x="30690" y="113333"/>
                    <a:pt x="30690" y="113333"/>
                  </a:cubicBezTo>
                  <a:cubicBezTo>
                    <a:pt x="32225" y="114285"/>
                    <a:pt x="32225" y="114285"/>
                    <a:pt x="32225" y="114285"/>
                  </a:cubicBezTo>
                  <a:cubicBezTo>
                    <a:pt x="35294" y="114761"/>
                    <a:pt x="35294" y="114761"/>
                    <a:pt x="35294" y="114761"/>
                  </a:cubicBezTo>
                  <a:cubicBezTo>
                    <a:pt x="35601" y="113333"/>
                    <a:pt x="35601" y="113333"/>
                    <a:pt x="35601" y="113333"/>
                  </a:cubicBezTo>
                  <a:cubicBezTo>
                    <a:pt x="35907" y="110952"/>
                    <a:pt x="35907" y="110952"/>
                    <a:pt x="35907" y="110952"/>
                  </a:cubicBezTo>
                  <a:cubicBezTo>
                    <a:pt x="37135" y="110952"/>
                    <a:pt x="37135" y="110952"/>
                    <a:pt x="37135" y="110952"/>
                  </a:cubicBezTo>
                  <a:cubicBezTo>
                    <a:pt x="38056" y="112380"/>
                    <a:pt x="38056" y="112380"/>
                    <a:pt x="38056" y="112380"/>
                  </a:cubicBezTo>
                  <a:cubicBezTo>
                    <a:pt x="38670" y="113809"/>
                    <a:pt x="38670" y="113809"/>
                    <a:pt x="38670" y="113809"/>
                  </a:cubicBezTo>
                  <a:cubicBezTo>
                    <a:pt x="38976" y="115714"/>
                    <a:pt x="38976" y="115714"/>
                    <a:pt x="38976" y="115714"/>
                  </a:cubicBezTo>
                  <a:cubicBezTo>
                    <a:pt x="38976" y="116190"/>
                    <a:pt x="38976" y="116190"/>
                    <a:pt x="38976" y="116190"/>
                  </a:cubicBezTo>
                  <a:cubicBezTo>
                    <a:pt x="39590" y="117142"/>
                    <a:pt x="39590" y="117142"/>
                    <a:pt x="39590" y="117142"/>
                  </a:cubicBezTo>
                  <a:cubicBezTo>
                    <a:pt x="40204" y="118095"/>
                    <a:pt x="40204" y="118095"/>
                    <a:pt x="40204" y="118095"/>
                  </a:cubicBezTo>
                  <a:cubicBezTo>
                    <a:pt x="41739" y="105238"/>
                    <a:pt x="41739" y="105238"/>
                    <a:pt x="41739" y="105238"/>
                  </a:cubicBezTo>
                  <a:cubicBezTo>
                    <a:pt x="114168" y="120000"/>
                    <a:pt x="114168" y="120000"/>
                    <a:pt x="114168" y="120000"/>
                  </a:cubicBezTo>
                  <a:cubicBezTo>
                    <a:pt x="114475" y="120000"/>
                    <a:pt x="114475" y="120000"/>
                    <a:pt x="114475" y="120000"/>
                  </a:cubicBezTo>
                  <a:cubicBezTo>
                    <a:pt x="115703" y="98571"/>
                    <a:pt x="115703" y="98571"/>
                    <a:pt x="115703" y="98571"/>
                  </a:cubicBezTo>
                  <a:lnTo>
                    <a:pt x="120000" y="28571"/>
                  </a:lnTo>
                  <a:close/>
                </a:path>
              </a:pathLst>
            </a:custGeom>
            <a:solidFill>
              <a:schemeClr val="bg1">
                <a:lumMod val="85000"/>
              </a:schemeClr>
            </a:solid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32" name="Shape 1402">
              <a:extLst>
                <a:ext uri="{FF2B5EF4-FFF2-40B4-BE49-F238E27FC236}">
                  <a16:creationId xmlns:a16="http://schemas.microsoft.com/office/drawing/2014/main" xmlns="" id="{325CB927-13DE-4790-8FAB-6DB96B679809}"/>
                </a:ext>
              </a:extLst>
            </p:cNvPr>
            <p:cNvSpPr/>
            <p:nvPr/>
          </p:nvSpPr>
          <p:spPr>
            <a:xfrm>
              <a:off x="7897045" y="1787052"/>
              <a:ext cx="197314" cy="315364"/>
            </a:xfrm>
            <a:custGeom>
              <a:avLst/>
              <a:gdLst/>
              <a:ahLst/>
              <a:cxnLst/>
              <a:rect l="0" t="0" r="0" b="0"/>
              <a:pathLst>
                <a:path w="120000" h="120000" extrusionOk="0">
                  <a:moveTo>
                    <a:pt x="33846" y="120000"/>
                  </a:moveTo>
                  <a:lnTo>
                    <a:pt x="33846" y="118716"/>
                  </a:lnTo>
                  <a:lnTo>
                    <a:pt x="34871" y="116791"/>
                  </a:lnTo>
                  <a:lnTo>
                    <a:pt x="34871" y="116149"/>
                  </a:lnTo>
                  <a:lnTo>
                    <a:pt x="34871" y="114224"/>
                  </a:lnTo>
                  <a:lnTo>
                    <a:pt x="34871" y="112941"/>
                  </a:lnTo>
                  <a:lnTo>
                    <a:pt x="35897" y="111657"/>
                  </a:lnTo>
                  <a:lnTo>
                    <a:pt x="37948" y="111657"/>
                  </a:lnTo>
                  <a:lnTo>
                    <a:pt x="37948" y="109732"/>
                  </a:lnTo>
                  <a:lnTo>
                    <a:pt x="38974" y="108449"/>
                  </a:lnTo>
                  <a:lnTo>
                    <a:pt x="38974" y="106524"/>
                  </a:lnTo>
                  <a:lnTo>
                    <a:pt x="41025" y="106524"/>
                  </a:lnTo>
                  <a:lnTo>
                    <a:pt x="42051" y="106524"/>
                  </a:lnTo>
                  <a:lnTo>
                    <a:pt x="45128" y="106524"/>
                  </a:lnTo>
                  <a:lnTo>
                    <a:pt x="45128" y="103315"/>
                  </a:lnTo>
                  <a:lnTo>
                    <a:pt x="42051" y="103315"/>
                  </a:lnTo>
                  <a:lnTo>
                    <a:pt x="41025" y="103315"/>
                  </a:lnTo>
                  <a:lnTo>
                    <a:pt x="41025" y="102032"/>
                  </a:lnTo>
                  <a:lnTo>
                    <a:pt x="41025" y="101390"/>
                  </a:lnTo>
                  <a:lnTo>
                    <a:pt x="43076" y="100106"/>
                  </a:lnTo>
                  <a:lnTo>
                    <a:pt x="43076" y="99465"/>
                  </a:lnTo>
                  <a:lnTo>
                    <a:pt x="45128" y="98181"/>
                  </a:lnTo>
                  <a:lnTo>
                    <a:pt x="46153" y="98823"/>
                  </a:lnTo>
                  <a:lnTo>
                    <a:pt x="46153" y="99465"/>
                  </a:lnTo>
                  <a:lnTo>
                    <a:pt x="48205" y="98823"/>
                  </a:lnTo>
                  <a:lnTo>
                    <a:pt x="49230" y="98181"/>
                  </a:lnTo>
                  <a:lnTo>
                    <a:pt x="49230" y="96256"/>
                  </a:lnTo>
                  <a:lnTo>
                    <a:pt x="51282" y="97540"/>
                  </a:lnTo>
                  <a:lnTo>
                    <a:pt x="52307" y="98181"/>
                  </a:lnTo>
                  <a:lnTo>
                    <a:pt x="53333" y="98181"/>
                  </a:lnTo>
                  <a:lnTo>
                    <a:pt x="53333" y="96256"/>
                  </a:lnTo>
                  <a:lnTo>
                    <a:pt x="53333" y="95614"/>
                  </a:lnTo>
                  <a:lnTo>
                    <a:pt x="52307" y="95614"/>
                  </a:lnTo>
                  <a:lnTo>
                    <a:pt x="51282" y="94331"/>
                  </a:lnTo>
                  <a:lnTo>
                    <a:pt x="55384" y="94331"/>
                  </a:lnTo>
                  <a:lnTo>
                    <a:pt x="57435" y="94973"/>
                  </a:lnTo>
                  <a:lnTo>
                    <a:pt x="60512" y="94331"/>
                  </a:lnTo>
                  <a:lnTo>
                    <a:pt x="61538" y="92406"/>
                  </a:lnTo>
                  <a:lnTo>
                    <a:pt x="60512" y="89197"/>
                  </a:lnTo>
                  <a:lnTo>
                    <a:pt x="62564" y="89197"/>
                  </a:lnTo>
                  <a:lnTo>
                    <a:pt x="65641" y="91122"/>
                  </a:lnTo>
                  <a:lnTo>
                    <a:pt x="68717" y="90481"/>
                  </a:lnTo>
                  <a:lnTo>
                    <a:pt x="69743" y="89197"/>
                  </a:lnTo>
                  <a:lnTo>
                    <a:pt x="70769" y="86631"/>
                  </a:lnTo>
                  <a:lnTo>
                    <a:pt x="69743" y="84705"/>
                  </a:lnTo>
                  <a:lnTo>
                    <a:pt x="70769" y="82139"/>
                  </a:lnTo>
                  <a:lnTo>
                    <a:pt x="70769" y="80855"/>
                  </a:lnTo>
                  <a:lnTo>
                    <a:pt x="69743" y="78930"/>
                  </a:lnTo>
                  <a:lnTo>
                    <a:pt x="69743" y="77647"/>
                  </a:lnTo>
                  <a:lnTo>
                    <a:pt x="70769" y="75721"/>
                  </a:lnTo>
                  <a:lnTo>
                    <a:pt x="70769" y="74438"/>
                  </a:lnTo>
                  <a:lnTo>
                    <a:pt x="74871" y="77005"/>
                  </a:lnTo>
                  <a:lnTo>
                    <a:pt x="75897" y="78288"/>
                  </a:lnTo>
                  <a:lnTo>
                    <a:pt x="81025" y="78288"/>
                  </a:lnTo>
                  <a:lnTo>
                    <a:pt x="81025" y="77005"/>
                  </a:lnTo>
                  <a:lnTo>
                    <a:pt x="81025" y="74438"/>
                  </a:lnTo>
                  <a:lnTo>
                    <a:pt x="83076" y="73796"/>
                  </a:lnTo>
                  <a:lnTo>
                    <a:pt x="86153" y="74438"/>
                  </a:lnTo>
                  <a:lnTo>
                    <a:pt x="86153" y="75721"/>
                  </a:lnTo>
                  <a:lnTo>
                    <a:pt x="86153" y="78288"/>
                  </a:lnTo>
                  <a:lnTo>
                    <a:pt x="89230" y="77647"/>
                  </a:lnTo>
                  <a:lnTo>
                    <a:pt x="92307" y="75721"/>
                  </a:lnTo>
                  <a:lnTo>
                    <a:pt x="90256" y="74438"/>
                  </a:lnTo>
                  <a:lnTo>
                    <a:pt x="88205" y="73155"/>
                  </a:lnTo>
                  <a:lnTo>
                    <a:pt x="88205" y="71871"/>
                  </a:lnTo>
                  <a:lnTo>
                    <a:pt x="89230" y="71229"/>
                  </a:lnTo>
                  <a:lnTo>
                    <a:pt x="92307" y="73155"/>
                  </a:lnTo>
                  <a:lnTo>
                    <a:pt x="95384" y="74438"/>
                  </a:lnTo>
                  <a:lnTo>
                    <a:pt x="97435" y="73796"/>
                  </a:lnTo>
                  <a:lnTo>
                    <a:pt x="96410" y="71229"/>
                  </a:lnTo>
                  <a:lnTo>
                    <a:pt x="97435" y="71229"/>
                  </a:lnTo>
                  <a:lnTo>
                    <a:pt x="99487" y="71229"/>
                  </a:lnTo>
                  <a:lnTo>
                    <a:pt x="99487" y="67379"/>
                  </a:lnTo>
                  <a:lnTo>
                    <a:pt x="103589" y="67379"/>
                  </a:lnTo>
                  <a:lnTo>
                    <a:pt x="105641" y="67379"/>
                  </a:lnTo>
                  <a:lnTo>
                    <a:pt x="106666" y="66737"/>
                  </a:lnTo>
                  <a:lnTo>
                    <a:pt x="106666" y="64812"/>
                  </a:lnTo>
                  <a:lnTo>
                    <a:pt x="108717" y="64812"/>
                  </a:lnTo>
                  <a:lnTo>
                    <a:pt x="109743" y="64171"/>
                  </a:lnTo>
                  <a:lnTo>
                    <a:pt x="112820" y="62245"/>
                  </a:lnTo>
                  <a:lnTo>
                    <a:pt x="116923" y="62245"/>
                  </a:lnTo>
                  <a:lnTo>
                    <a:pt x="118974" y="60962"/>
                  </a:lnTo>
                  <a:lnTo>
                    <a:pt x="120000" y="57112"/>
                  </a:lnTo>
                  <a:lnTo>
                    <a:pt x="118974" y="56470"/>
                  </a:lnTo>
                  <a:lnTo>
                    <a:pt x="117948" y="56470"/>
                  </a:lnTo>
                  <a:lnTo>
                    <a:pt x="115897" y="56470"/>
                  </a:lnTo>
                  <a:lnTo>
                    <a:pt x="114871" y="55187"/>
                  </a:lnTo>
                  <a:lnTo>
                    <a:pt x="116923" y="53903"/>
                  </a:lnTo>
                  <a:lnTo>
                    <a:pt x="116923" y="53262"/>
                  </a:lnTo>
                  <a:lnTo>
                    <a:pt x="114871" y="52620"/>
                  </a:lnTo>
                  <a:lnTo>
                    <a:pt x="112820" y="49411"/>
                  </a:lnTo>
                  <a:lnTo>
                    <a:pt x="108717" y="49411"/>
                  </a:lnTo>
                  <a:lnTo>
                    <a:pt x="106666" y="49411"/>
                  </a:lnTo>
                  <a:lnTo>
                    <a:pt x="104615" y="46844"/>
                  </a:lnTo>
                  <a:lnTo>
                    <a:pt x="103589" y="43636"/>
                  </a:lnTo>
                  <a:lnTo>
                    <a:pt x="103589" y="41069"/>
                  </a:lnTo>
                  <a:lnTo>
                    <a:pt x="102564" y="39144"/>
                  </a:lnTo>
                  <a:lnTo>
                    <a:pt x="99487" y="39786"/>
                  </a:lnTo>
                  <a:lnTo>
                    <a:pt x="97435" y="40427"/>
                  </a:lnTo>
                  <a:lnTo>
                    <a:pt x="93333" y="40427"/>
                  </a:lnTo>
                  <a:lnTo>
                    <a:pt x="89230" y="39144"/>
                  </a:lnTo>
                  <a:lnTo>
                    <a:pt x="86153" y="35935"/>
                  </a:lnTo>
                  <a:lnTo>
                    <a:pt x="85128" y="31443"/>
                  </a:lnTo>
                  <a:lnTo>
                    <a:pt x="81025" y="25668"/>
                  </a:lnTo>
                  <a:lnTo>
                    <a:pt x="78974" y="19893"/>
                  </a:lnTo>
                  <a:lnTo>
                    <a:pt x="76923" y="16684"/>
                  </a:lnTo>
                  <a:lnTo>
                    <a:pt x="74871" y="11550"/>
                  </a:lnTo>
                  <a:lnTo>
                    <a:pt x="72820" y="7058"/>
                  </a:lnTo>
                  <a:lnTo>
                    <a:pt x="70769" y="5133"/>
                  </a:lnTo>
                  <a:lnTo>
                    <a:pt x="57435" y="0"/>
                  </a:lnTo>
                  <a:lnTo>
                    <a:pt x="54358" y="1925"/>
                  </a:lnTo>
                  <a:lnTo>
                    <a:pt x="51282" y="4491"/>
                  </a:lnTo>
                  <a:lnTo>
                    <a:pt x="46153" y="7058"/>
                  </a:lnTo>
                  <a:lnTo>
                    <a:pt x="43076" y="7058"/>
                  </a:lnTo>
                  <a:lnTo>
                    <a:pt x="40000" y="5775"/>
                  </a:lnTo>
                  <a:lnTo>
                    <a:pt x="34871" y="3850"/>
                  </a:lnTo>
                  <a:lnTo>
                    <a:pt x="30769" y="3208"/>
                  </a:lnTo>
                  <a:lnTo>
                    <a:pt x="29743" y="3208"/>
                  </a:lnTo>
                  <a:lnTo>
                    <a:pt x="27692" y="4491"/>
                  </a:lnTo>
                  <a:lnTo>
                    <a:pt x="22564" y="14117"/>
                  </a:lnTo>
                  <a:lnTo>
                    <a:pt x="20512" y="21176"/>
                  </a:lnTo>
                  <a:lnTo>
                    <a:pt x="15384" y="28877"/>
                  </a:lnTo>
                  <a:lnTo>
                    <a:pt x="13333" y="34652"/>
                  </a:lnTo>
                  <a:lnTo>
                    <a:pt x="12307" y="41069"/>
                  </a:lnTo>
                  <a:lnTo>
                    <a:pt x="13333" y="44278"/>
                  </a:lnTo>
                  <a:lnTo>
                    <a:pt x="15384" y="45561"/>
                  </a:lnTo>
                  <a:lnTo>
                    <a:pt x="14358" y="46844"/>
                  </a:lnTo>
                  <a:lnTo>
                    <a:pt x="12307" y="48770"/>
                  </a:lnTo>
                  <a:lnTo>
                    <a:pt x="12307" y="52620"/>
                  </a:lnTo>
                  <a:lnTo>
                    <a:pt x="10256" y="55828"/>
                  </a:lnTo>
                  <a:lnTo>
                    <a:pt x="10256" y="60320"/>
                  </a:lnTo>
                  <a:lnTo>
                    <a:pt x="7179" y="60962"/>
                  </a:lnTo>
                  <a:lnTo>
                    <a:pt x="7179" y="64171"/>
                  </a:lnTo>
                  <a:lnTo>
                    <a:pt x="1025" y="64171"/>
                  </a:lnTo>
                  <a:lnTo>
                    <a:pt x="0" y="66096"/>
                  </a:lnTo>
                  <a:lnTo>
                    <a:pt x="23589" y="114224"/>
                  </a:lnTo>
                  <a:lnTo>
                    <a:pt x="33846" y="120000"/>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33" name="Shape 1403">
              <a:extLst>
                <a:ext uri="{FF2B5EF4-FFF2-40B4-BE49-F238E27FC236}">
                  <a16:creationId xmlns:a16="http://schemas.microsoft.com/office/drawing/2014/main" xmlns="" id="{79EF51BD-6E39-420C-9D7B-E9E6E736CD9C}"/>
                </a:ext>
              </a:extLst>
            </p:cNvPr>
            <p:cNvSpPr/>
            <p:nvPr/>
          </p:nvSpPr>
          <p:spPr>
            <a:xfrm>
              <a:off x="7517596" y="2002917"/>
              <a:ext cx="408118" cy="300186"/>
            </a:xfrm>
            <a:custGeom>
              <a:avLst/>
              <a:gdLst/>
              <a:ahLst/>
              <a:cxnLst/>
              <a:rect l="0" t="0" r="0" b="0"/>
              <a:pathLst>
                <a:path w="120000" h="120000" extrusionOk="0">
                  <a:moveTo>
                    <a:pt x="0" y="98426"/>
                  </a:moveTo>
                  <a:lnTo>
                    <a:pt x="4958" y="91685"/>
                  </a:lnTo>
                  <a:lnTo>
                    <a:pt x="5950" y="89662"/>
                  </a:lnTo>
                  <a:lnTo>
                    <a:pt x="7933" y="86966"/>
                  </a:lnTo>
                  <a:lnTo>
                    <a:pt x="8925" y="85617"/>
                  </a:lnTo>
                  <a:lnTo>
                    <a:pt x="10909" y="83595"/>
                  </a:lnTo>
                  <a:lnTo>
                    <a:pt x="10909" y="81573"/>
                  </a:lnTo>
                  <a:lnTo>
                    <a:pt x="10909" y="80224"/>
                  </a:lnTo>
                  <a:lnTo>
                    <a:pt x="8429" y="73483"/>
                  </a:lnTo>
                  <a:lnTo>
                    <a:pt x="6942" y="68764"/>
                  </a:lnTo>
                  <a:lnTo>
                    <a:pt x="8925" y="66741"/>
                  </a:lnTo>
                  <a:lnTo>
                    <a:pt x="15371" y="64719"/>
                  </a:lnTo>
                  <a:lnTo>
                    <a:pt x="18842" y="64719"/>
                  </a:lnTo>
                  <a:lnTo>
                    <a:pt x="23305" y="64719"/>
                  </a:lnTo>
                  <a:lnTo>
                    <a:pt x="26280" y="64719"/>
                  </a:lnTo>
                  <a:lnTo>
                    <a:pt x="27768" y="64719"/>
                  </a:lnTo>
                  <a:lnTo>
                    <a:pt x="31239" y="62696"/>
                  </a:lnTo>
                  <a:lnTo>
                    <a:pt x="33223" y="62696"/>
                  </a:lnTo>
                  <a:lnTo>
                    <a:pt x="38181" y="60674"/>
                  </a:lnTo>
                  <a:lnTo>
                    <a:pt x="41157" y="55955"/>
                  </a:lnTo>
                  <a:lnTo>
                    <a:pt x="44132" y="53932"/>
                  </a:lnTo>
                  <a:lnTo>
                    <a:pt x="46115" y="51910"/>
                  </a:lnTo>
                  <a:lnTo>
                    <a:pt x="46115" y="50561"/>
                  </a:lnTo>
                  <a:lnTo>
                    <a:pt x="46115" y="47865"/>
                  </a:lnTo>
                  <a:lnTo>
                    <a:pt x="44132" y="44494"/>
                  </a:lnTo>
                  <a:lnTo>
                    <a:pt x="46115" y="42471"/>
                  </a:lnTo>
                  <a:lnTo>
                    <a:pt x="46611" y="39775"/>
                  </a:lnTo>
                  <a:lnTo>
                    <a:pt x="44132" y="41123"/>
                  </a:lnTo>
                  <a:lnTo>
                    <a:pt x="43140" y="39775"/>
                  </a:lnTo>
                  <a:lnTo>
                    <a:pt x="42148" y="37078"/>
                  </a:lnTo>
                  <a:lnTo>
                    <a:pt x="44628" y="34382"/>
                  </a:lnTo>
                  <a:lnTo>
                    <a:pt x="48595" y="29662"/>
                  </a:lnTo>
                  <a:lnTo>
                    <a:pt x="50082" y="25617"/>
                  </a:lnTo>
                  <a:lnTo>
                    <a:pt x="50578" y="22247"/>
                  </a:lnTo>
                  <a:lnTo>
                    <a:pt x="54545" y="15505"/>
                  </a:lnTo>
                  <a:lnTo>
                    <a:pt x="57520" y="10112"/>
                  </a:lnTo>
                  <a:lnTo>
                    <a:pt x="60991" y="6741"/>
                  </a:lnTo>
                  <a:lnTo>
                    <a:pt x="64462" y="5393"/>
                  </a:lnTo>
                  <a:lnTo>
                    <a:pt x="69917" y="3370"/>
                  </a:lnTo>
                  <a:lnTo>
                    <a:pt x="72892" y="1348"/>
                  </a:lnTo>
                  <a:lnTo>
                    <a:pt x="80826" y="0"/>
                  </a:lnTo>
                  <a:lnTo>
                    <a:pt x="80826" y="3370"/>
                  </a:lnTo>
                  <a:lnTo>
                    <a:pt x="80826" y="7415"/>
                  </a:lnTo>
                  <a:lnTo>
                    <a:pt x="81818" y="10786"/>
                  </a:lnTo>
                  <a:lnTo>
                    <a:pt x="83305" y="15505"/>
                  </a:lnTo>
                  <a:lnTo>
                    <a:pt x="84793" y="16179"/>
                  </a:lnTo>
                  <a:lnTo>
                    <a:pt x="86280" y="21573"/>
                  </a:lnTo>
                  <a:lnTo>
                    <a:pt x="84793" y="22921"/>
                  </a:lnTo>
                  <a:lnTo>
                    <a:pt x="84297" y="27640"/>
                  </a:lnTo>
                  <a:lnTo>
                    <a:pt x="86280" y="32359"/>
                  </a:lnTo>
                  <a:lnTo>
                    <a:pt x="87768" y="37752"/>
                  </a:lnTo>
                  <a:lnTo>
                    <a:pt x="89752" y="39775"/>
                  </a:lnTo>
                  <a:lnTo>
                    <a:pt x="90247" y="47191"/>
                  </a:lnTo>
                  <a:lnTo>
                    <a:pt x="91239" y="53258"/>
                  </a:lnTo>
                  <a:lnTo>
                    <a:pt x="93223" y="59325"/>
                  </a:lnTo>
                  <a:lnTo>
                    <a:pt x="93223" y="60000"/>
                  </a:lnTo>
                  <a:lnTo>
                    <a:pt x="93223" y="68764"/>
                  </a:lnTo>
                  <a:lnTo>
                    <a:pt x="93223" y="80898"/>
                  </a:lnTo>
                  <a:lnTo>
                    <a:pt x="95206" y="93707"/>
                  </a:lnTo>
                  <a:lnTo>
                    <a:pt x="95206" y="98426"/>
                  </a:lnTo>
                  <a:lnTo>
                    <a:pt x="97190" y="102471"/>
                  </a:lnTo>
                  <a:lnTo>
                    <a:pt x="95206" y="106516"/>
                  </a:lnTo>
                  <a:lnTo>
                    <a:pt x="95702" y="108539"/>
                  </a:lnTo>
                  <a:lnTo>
                    <a:pt x="92231" y="115280"/>
                  </a:lnTo>
                  <a:lnTo>
                    <a:pt x="95702" y="113258"/>
                  </a:lnTo>
                  <a:lnTo>
                    <a:pt x="98181" y="111910"/>
                  </a:lnTo>
                  <a:lnTo>
                    <a:pt x="101157" y="109213"/>
                  </a:lnTo>
                  <a:lnTo>
                    <a:pt x="102148" y="107865"/>
                  </a:lnTo>
                  <a:lnTo>
                    <a:pt x="105123" y="107191"/>
                  </a:lnTo>
                  <a:lnTo>
                    <a:pt x="107603" y="106516"/>
                  </a:lnTo>
                  <a:lnTo>
                    <a:pt x="108595" y="105168"/>
                  </a:lnTo>
                  <a:lnTo>
                    <a:pt x="111570" y="103146"/>
                  </a:lnTo>
                  <a:lnTo>
                    <a:pt x="114049" y="99101"/>
                  </a:lnTo>
                  <a:lnTo>
                    <a:pt x="111570" y="105842"/>
                  </a:lnTo>
                  <a:lnTo>
                    <a:pt x="114049" y="104494"/>
                  </a:lnTo>
                  <a:lnTo>
                    <a:pt x="115537" y="101797"/>
                  </a:lnTo>
                  <a:lnTo>
                    <a:pt x="117024" y="101123"/>
                  </a:lnTo>
                  <a:lnTo>
                    <a:pt x="119008" y="100449"/>
                  </a:lnTo>
                  <a:lnTo>
                    <a:pt x="120000" y="100449"/>
                  </a:lnTo>
                  <a:lnTo>
                    <a:pt x="115537" y="105842"/>
                  </a:lnTo>
                  <a:lnTo>
                    <a:pt x="111570" y="109887"/>
                  </a:lnTo>
                  <a:lnTo>
                    <a:pt x="108595" y="111910"/>
                  </a:lnTo>
                  <a:lnTo>
                    <a:pt x="106115" y="115280"/>
                  </a:lnTo>
                  <a:lnTo>
                    <a:pt x="102148" y="116629"/>
                  </a:lnTo>
                  <a:lnTo>
                    <a:pt x="97685" y="118651"/>
                  </a:lnTo>
                  <a:lnTo>
                    <a:pt x="93719" y="120000"/>
                  </a:lnTo>
                  <a:lnTo>
                    <a:pt x="91239" y="117977"/>
                  </a:lnTo>
                  <a:lnTo>
                    <a:pt x="90247" y="115280"/>
                  </a:lnTo>
                  <a:lnTo>
                    <a:pt x="90247" y="112584"/>
                  </a:lnTo>
                  <a:lnTo>
                    <a:pt x="89256" y="111235"/>
                  </a:lnTo>
                  <a:lnTo>
                    <a:pt x="82809" y="108539"/>
                  </a:lnTo>
                  <a:lnTo>
                    <a:pt x="76859" y="106516"/>
                  </a:lnTo>
                  <a:lnTo>
                    <a:pt x="77851" y="103146"/>
                  </a:lnTo>
                  <a:lnTo>
                    <a:pt x="76363" y="101797"/>
                  </a:lnTo>
                  <a:lnTo>
                    <a:pt x="74876" y="101797"/>
                  </a:lnTo>
                  <a:lnTo>
                    <a:pt x="73388" y="101123"/>
                  </a:lnTo>
                  <a:lnTo>
                    <a:pt x="71404" y="96404"/>
                  </a:lnTo>
                  <a:lnTo>
                    <a:pt x="69421" y="93033"/>
                  </a:lnTo>
                  <a:lnTo>
                    <a:pt x="65454" y="89662"/>
                  </a:lnTo>
                  <a:lnTo>
                    <a:pt x="991" y="105168"/>
                  </a:lnTo>
                  <a:lnTo>
                    <a:pt x="0" y="98426"/>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34" name="Shape 1404">
              <a:extLst>
                <a:ext uri="{FF2B5EF4-FFF2-40B4-BE49-F238E27FC236}">
                  <a16:creationId xmlns:a16="http://schemas.microsoft.com/office/drawing/2014/main" xmlns="" id="{7C89B859-A5F5-485D-9733-ECD4778AB1E4}"/>
                </a:ext>
              </a:extLst>
            </p:cNvPr>
            <p:cNvSpPr/>
            <p:nvPr/>
          </p:nvSpPr>
          <p:spPr>
            <a:xfrm>
              <a:off x="7792485" y="1982680"/>
              <a:ext cx="94441" cy="170331"/>
            </a:xfrm>
            <a:custGeom>
              <a:avLst/>
              <a:gdLst/>
              <a:ahLst/>
              <a:cxnLst/>
              <a:rect l="0" t="0" r="0" b="0"/>
              <a:pathLst>
                <a:path w="120000" h="120000" extrusionOk="0">
                  <a:moveTo>
                    <a:pt x="0" y="27326"/>
                  </a:moveTo>
                  <a:lnTo>
                    <a:pt x="4285" y="33267"/>
                  </a:lnTo>
                  <a:lnTo>
                    <a:pt x="10714" y="41584"/>
                  </a:lnTo>
                  <a:lnTo>
                    <a:pt x="17142" y="42772"/>
                  </a:lnTo>
                  <a:lnTo>
                    <a:pt x="23571" y="52277"/>
                  </a:lnTo>
                  <a:lnTo>
                    <a:pt x="17142" y="54653"/>
                  </a:lnTo>
                  <a:lnTo>
                    <a:pt x="14999" y="62970"/>
                  </a:lnTo>
                  <a:lnTo>
                    <a:pt x="23571" y="71287"/>
                  </a:lnTo>
                  <a:lnTo>
                    <a:pt x="29999" y="80792"/>
                  </a:lnTo>
                  <a:lnTo>
                    <a:pt x="38571" y="84356"/>
                  </a:lnTo>
                  <a:lnTo>
                    <a:pt x="40714" y="97425"/>
                  </a:lnTo>
                  <a:lnTo>
                    <a:pt x="44999" y="108118"/>
                  </a:lnTo>
                  <a:lnTo>
                    <a:pt x="53571" y="118811"/>
                  </a:lnTo>
                  <a:lnTo>
                    <a:pt x="53571" y="120000"/>
                  </a:lnTo>
                  <a:lnTo>
                    <a:pt x="100714" y="116435"/>
                  </a:lnTo>
                  <a:lnTo>
                    <a:pt x="96428" y="108118"/>
                  </a:lnTo>
                  <a:lnTo>
                    <a:pt x="98571" y="97425"/>
                  </a:lnTo>
                  <a:lnTo>
                    <a:pt x="96428" y="84356"/>
                  </a:lnTo>
                  <a:lnTo>
                    <a:pt x="94285" y="71287"/>
                  </a:lnTo>
                  <a:lnTo>
                    <a:pt x="100714" y="53465"/>
                  </a:lnTo>
                  <a:lnTo>
                    <a:pt x="100714" y="38019"/>
                  </a:lnTo>
                  <a:lnTo>
                    <a:pt x="119999" y="29702"/>
                  </a:lnTo>
                  <a:lnTo>
                    <a:pt x="119999" y="24950"/>
                  </a:lnTo>
                  <a:lnTo>
                    <a:pt x="113571" y="20198"/>
                  </a:lnTo>
                  <a:lnTo>
                    <a:pt x="113571" y="14257"/>
                  </a:lnTo>
                  <a:lnTo>
                    <a:pt x="113571" y="4752"/>
                  </a:lnTo>
                  <a:lnTo>
                    <a:pt x="107142" y="0"/>
                  </a:lnTo>
                  <a:lnTo>
                    <a:pt x="92142" y="2376"/>
                  </a:lnTo>
                  <a:lnTo>
                    <a:pt x="77142" y="4752"/>
                  </a:lnTo>
                  <a:lnTo>
                    <a:pt x="47142" y="7128"/>
                  </a:lnTo>
                  <a:lnTo>
                    <a:pt x="32142" y="9504"/>
                  </a:lnTo>
                  <a:lnTo>
                    <a:pt x="10714" y="14257"/>
                  </a:lnTo>
                  <a:lnTo>
                    <a:pt x="0" y="14257"/>
                  </a:lnTo>
                  <a:lnTo>
                    <a:pt x="0" y="20198"/>
                  </a:lnTo>
                  <a:lnTo>
                    <a:pt x="0" y="27326"/>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35" name="Shape 1405">
              <a:extLst>
                <a:ext uri="{FF2B5EF4-FFF2-40B4-BE49-F238E27FC236}">
                  <a16:creationId xmlns:a16="http://schemas.microsoft.com/office/drawing/2014/main" xmlns="" id="{60CB0EEB-BCD1-4933-8C55-96A47B6DA722}"/>
                </a:ext>
              </a:extLst>
            </p:cNvPr>
            <p:cNvSpPr/>
            <p:nvPr/>
          </p:nvSpPr>
          <p:spPr>
            <a:xfrm>
              <a:off x="7866689" y="1960756"/>
              <a:ext cx="84322" cy="187194"/>
            </a:xfrm>
            <a:custGeom>
              <a:avLst/>
              <a:gdLst/>
              <a:ahLst/>
              <a:cxnLst/>
              <a:rect l="0" t="0" r="0" b="0"/>
              <a:pathLst>
                <a:path w="120000" h="120000" extrusionOk="0">
                  <a:moveTo>
                    <a:pt x="43200" y="0"/>
                  </a:moveTo>
                  <a:lnTo>
                    <a:pt x="33600" y="1081"/>
                  </a:lnTo>
                  <a:lnTo>
                    <a:pt x="21600" y="1081"/>
                  </a:lnTo>
                  <a:lnTo>
                    <a:pt x="21600" y="6486"/>
                  </a:lnTo>
                  <a:lnTo>
                    <a:pt x="19200" y="9729"/>
                  </a:lnTo>
                  <a:lnTo>
                    <a:pt x="14400" y="14054"/>
                  </a:lnTo>
                  <a:lnTo>
                    <a:pt x="21600" y="18378"/>
                  </a:lnTo>
                  <a:lnTo>
                    <a:pt x="21600" y="27027"/>
                  </a:lnTo>
                  <a:lnTo>
                    <a:pt x="21600" y="32432"/>
                  </a:lnTo>
                  <a:lnTo>
                    <a:pt x="28800" y="36756"/>
                  </a:lnTo>
                  <a:lnTo>
                    <a:pt x="28800" y="41081"/>
                  </a:lnTo>
                  <a:lnTo>
                    <a:pt x="7200" y="48648"/>
                  </a:lnTo>
                  <a:lnTo>
                    <a:pt x="7200" y="62702"/>
                  </a:lnTo>
                  <a:lnTo>
                    <a:pt x="0" y="78918"/>
                  </a:lnTo>
                  <a:lnTo>
                    <a:pt x="2400" y="90810"/>
                  </a:lnTo>
                  <a:lnTo>
                    <a:pt x="4800" y="102702"/>
                  </a:lnTo>
                  <a:lnTo>
                    <a:pt x="2400" y="112432"/>
                  </a:lnTo>
                  <a:lnTo>
                    <a:pt x="7200" y="120000"/>
                  </a:lnTo>
                  <a:lnTo>
                    <a:pt x="96000" y="110270"/>
                  </a:lnTo>
                  <a:lnTo>
                    <a:pt x="98400" y="104864"/>
                  </a:lnTo>
                  <a:lnTo>
                    <a:pt x="117600" y="101621"/>
                  </a:lnTo>
                  <a:lnTo>
                    <a:pt x="115200" y="98378"/>
                  </a:lnTo>
                  <a:lnTo>
                    <a:pt x="120000" y="89729"/>
                  </a:lnTo>
                  <a:lnTo>
                    <a:pt x="120000" y="89729"/>
                  </a:lnTo>
                  <a:lnTo>
                    <a:pt x="98400" y="81081"/>
                  </a:lnTo>
                  <a:lnTo>
                    <a:pt x="43200" y="0"/>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36" name="Shape 1406">
              <a:extLst>
                <a:ext uri="{FF2B5EF4-FFF2-40B4-BE49-F238E27FC236}">
                  <a16:creationId xmlns:a16="http://schemas.microsoft.com/office/drawing/2014/main" xmlns="" id="{80D508A3-2BA5-40FD-92B3-62662B678762}"/>
                </a:ext>
              </a:extLst>
            </p:cNvPr>
            <p:cNvSpPr/>
            <p:nvPr/>
          </p:nvSpPr>
          <p:spPr>
            <a:xfrm>
              <a:off x="7834647" y="2188425"/>
              <a:ext cx="94441" cy="86008"/>
            </a:xfrm>
            <a:custGeom>
              <a:avLst/>
              <a:gdLst/>
              <a:ahLst/>
              <a:cxnLst/>
              <a:rect l="0" t="0" r="0" b="0"/>
              <a:pathLst>
                <a:path w="120000" h="120000" extrusionOk="0">
                  <a:moveTo>
                    <a:pt x="8571" y="68235"/>
                  </a:moveTo>
                  <a:lnTo>
                    <a:pt x="8571" y="84705"/>
                  </a:lnTo>
                  <a:lnTo>
                    <a:pt x="17142" y="98823"/>
                  </a:lnTo>
                  <a:lnTo>
                    <a:pt x="8571" y="112941"/>
                  </a:lnTo>
                  <a:lnTo>
                    <a:pt x="10714" y="120000"/>
                  </a:lnTo>
                  <a:lnTo>
                    <a:pt x="19285" y="117647"/>
                  </a:lnTo>
                  <a:lnTo>
                    <a:pt x="27857" y="105882"/>
                  </a:lnTo>
                  <a:lnTo>
                    <a:pt x="32142" y="103529"/>
                  </a:lnTo>
                  <a:lnTo>
                    <a:pt x="42857" y="91764"/>
                  </a:lnTo>
                  <a:lnTo>
                    <a:pt x="53571" y="84705"/>
                  </a:lnTo>
                  <a:lnTo>
                    <a:pt x="70714" y="84705"/>
                  </a:lnTo>
                  <a:lnTo>
                    <a:pt x="79285" y="80000"/>
                  </a:lnTo>
                  <a:lnTo>
                    <a:pt x="83571" y="75294"/>
                  </a:lnTo>
                  <a:lnTo>
                    <a:pt x="94285" y="70588"/>
                  </a:lnTo>
                  <a:lnTo>
                    <a:pt x="104999" y="65882"/>
                  </a:lnTo>
                  <a:lnTo>
                    <a:pt x="117857" y="65882"/>
                  </a:lnTo>
                  <a:lnTo>
                    <a:pt x="119999" y="61176"/>
                  </a:lnTo>
                  <a:lnTo>
                    <a:pt x="107142" y="0"/>
                  </a:lnTo>
                  <a:lnTo>
                    <a:pt x="51428" y="11764"/>
                  </a:lnTo>
                  <a:lnTo>
                    <a:pt x="0" y="21176"/>
                  </a:lnTo>
                  <a:lnTo>
                    <a:pt x="0" y="23529"/>
                  </a:lnTo>
                  <a:lnTo>
                    <a:pt x="8571" y="68235"/>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37" name="Shape 1407">
              <a:extLst>
                <a:ext uri="{FF2B5EF4-FFF2-40B4-BE49-F238E27FC236}">
                  <a16:creationId xmlns:a16="http://schemas.microsoft.com/office/drawing/2014/main" xmlns="" id="{1F3AE57D-510D-4965-B681-F1877B834152}"/>
                </a:ext>
              </a:extLst>
            </p:cNvPr>
            <p:cNvSpPr/>
            <p:nvPr/>
          </p:nvSpPr>
          <p:spPr>
            <a:xfrm>
              <a:off x="7918970" y="2179992"/>
              <a:ext cx="40475" cy="52279"/>
            </a:xfrm>
            <a:custGeom>
              <a:avLst/>
              <a:gdLst/>
              <a:ahLst/>
              <a:cxnLst/>
              <a:rect l="0" t="0" r="0" b="0"/>
              <a:pathLst>
                <a:path w="120000" h="120000" extrusionOk="0">
                  <a:moveTo>
                    <a:pt x="115000" y="58064"/>
                  </a:moveTo>
                  <a:lnTo>
                    <a:pt x="105000" y="50322"/>
                  </a:lnTo>
                  <a:lnTo>
                    <a:pt x="105000" y="46451"/>
                  </a:lnTo>
                  <a:lnTo>
                    <a:pt x="90000" y="42580"/>
                  </a:lnTo>
                  <a:lnTo>
                    <a:pt x="80000" y="38709"/>
                  </a:lnTo>
                  <a:lnTo>
                    <a:pt x="80000" y="27096"/>
                  </a:lnTo>
                  <a:lnTo>
                    <a:pt x="65000" y="19354"/>
                  </a:lnTo>
                  <a:lnTo>
                    <a:pt x="50000" y="0"/>
                  </a:lnTo>
                  <a:lnTo>
                    <a:pt x="0" y="19354"/>
                  </a:lnTo>
                  <a:lnTo>
                    <a:pt x="30000" y="120000"/>
                  </a:lnTo>
                  <a:lnTo>
                    <a:pt x="40000" y="112258"/>
                  </a:lnTo>
                  <a:lnTo>
                    <a:pt x="50000" y="108387"/>
                  </a:lnTo>
                  <a:lnTo>
                    <a:pt x="70000" y="100645"/>
                  </a:lnTo>
                  <a:lnTo>
                    <a:pt x="70000" y="89032"/>
                  </a:lnTo>
                  <a:lnTo>
                    <a:pt x="70000" y="85161"/>
                  </a:lnTo>
                  <a:lnTo>
                    <a:pt x="70000" y="77419"/>
                  </a:lnTo>
                  <a:lnTo>
                    <a:pt x="70000" y="65806"/>
                  </a:lnTo>
                  <a:lnTo>
                    <a:pt x="70000" y="58064"/>
                  </a:lnTo>
                  <a:lnTo>
                    <a:pt x="70000" y="54193"/>
                  </a:lnTo>
                  <a:lnTo>
                    <a:pt x="75000" y="50322"/>
                  </a:lnTo>
                  <a:lnTo>
                    <a:pt x="80000" y="50322"/>
                  </a:lnTo>
                  <a:lnTo>
                    <a:pt x="95000" y="54193"/>
                  </a:lnTo>
                  <a:lnTo>
                    <a:pt x="95000" y="61935"/>
                  </a:lnTo>
                  <a:lnTo>
                    <a:pt x="105000" y="77419"/>
                  </a:lnTo>
                  <a:lnTo>
                    <a:pt x="105000" y="81290"/>
                  </a:lnTo>
                  <a:lnTo>
                    <a:pt x="110000" y="85161"/>
                  </a:lnTo>
                  <a:lnTo>
                    <a:pt x="120000" y="81290"/>
                  </a:lnTo>
                  <a:lnTo>
                    <a:pt x="120000" y="77419"/>
                  </a:lnTo>
                  <a:lnTo>
                    <a:pt x="120000" y="73548"/>
                  </a:lnTo>
                  <a:lnTo>
                    <a:pt x="115000" y="58064"/>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38" name="Shape 1408">
              <a:extLst>
                <a:ext uri="{FF2B5EF4-FFF2-40B4-BE49-F238E27FC236}">
                  <a16:creationId xmlns:a16="http://schemas.microsoft.com/office/drawing/2014/main" xmlns="" id="{2AD5C84A-309C-4805-95CF-B1FA0130E4B9}"/>
                </a:ext>
              </a:extLst>
            </p:cNvPr>
            <p:cNvSpPr/>
            <p:nvPr/>
          </p:nvSpPr>
          <p:spPr>
            <a:xfrm>
              <a:off x="7834647" y="2119281"/>
              <a:ext cx="183821" cy="92755"/>
            </a:xfrm>
            <a:custGeom>
              <a:avLst/>
              <a:gdLst/>
              <a:ahLst/>
              <a:cxnLst/>
              <a:rect l="0" t="0" r="0" b="0"/>
              <a:pathLst>
                <a:path w="120000" h="120000" extrusionOk="0">
                  <a:moveTo>
                    <a:pt x="117798" y="76363"/>
                  </a:moveTo>
                  <a:lnTo>
                    <a:pt x="115596" y="69818"/>
                  </a:lnTo>
                  <a:lnTo>
                    <a:pt x="114495" y="67636"/>
                  </a:lnTo>
                  <a:lnTo>
                    <a:pt x="111192" y="63272"/>
                  </a:lnTo>
                  <a:lnTo>
                    <a:pt x="107889" y="58909"/>
                  </a:lnTo>
                  <a:lnTo>
                    <a:pt x="106788" y="54545"/>
                  </a:lnTo>
                  <a:lnTo>
                    <a:pt x="105688" y="58909"/>
                  </a:lnTo>
                  <a:lnTo>
                    <a:pt x="106788" y="63272"/>
                  </a:lnTo>
                  <a:lnTo>
                    <a:pt x="110091" y="69818"/>
                  </a:lnTo>
                  <a:lnTo>
                    <a:pt x="112293" y="76363"/>
                  </a:lnTo>
                  <a:lnTo>
                    <a:pt x="108990" y="78545"/>
                  </a:lnTo>
                  <a:lnTo>
                    <a:pt x="104587" y="78545"/>
                  </a:lnTo>
                  <a:lnTo>
                    <a:pt x="97981" y="85090"/>
                  </a:lnTo>
                  <a:lnTo>
                    <a:pt x="96880" y="80727"/>
                  </a:lnTo>
                  <a:lnTo>
                    <a:pt x="95779" y="78545"/>
                  </a:lnTo>
                  <a:lnTo>
                    <a:pt x="93577" y="76363"/>
                  </a:lnTo>
                  <a:lnTo>
                    <a:pt x="90275" y="72000"/>
                  </a:lnTo>
                  <a:lnTo>
                    <a:pt x="89174" y="69818"/>
                  </a:lnTo>
                  <a:lnTo>
                    <a:pt x="90275" y="65454"/>
                  </a:lnTo>
                  <a:lnTo>
                    <a:pt x="89174" y="58909"/>
                  </a:lnTo>
                  <a:lnTo>
                    <a:pt x="84770" y="52363"/>
                  </a:lnTo>
                  <a:lnTo>
                    <a:pt x="80366" y="48000"/>
                  </a:lnTo>
                  <a:lnTo>
                    <a:pt x="78165" y="48000"/>
                  </a:lnTo>
                  <a:lnTo>
                    <a:pt x="75963" y="48000"/>
                  </a:lnTo>
                  <a:lnTo>
                    <a:pt x="74862" y="43636"/>
                  </a:lnTo>
                  <a:lnTo>
                    <a:pt x="74862" y="34909"/>
                  </a:lnTo>
                  <a:lnTo>
                    <a:pt x="77064" y="30545"/>
                  </a:lnTo>
                  <a:lnTo>
                    <a:pt x="78165" y="28363"/>
                  </a:lnTo>
                  <a:lnTo>
                    <a:pt x="80366" y="24000"/>
                  </a:lnTo>
                  <a:lnTo>
                    <a:pt x="84770" y="19636"/>
                  </a:lnTo>
                  <a:lnTo>
                    <a:pt x="84770" y="17454"/>
                  </a:lnTo>
                  <a:lnTo>
                    <a:pt x="83669" y="13090"/>
                  </a:lnTo>
                  <a:lnTo>
                    <a:pt x="80366" y="13090"/>
                  </a:lnTo>
                  <a:lnTo>
                    <a:pt x="78165" y="13090"/>
                  </a:lnTo>
                  <a:lnTo>
                    <a:pt x="77064" y="6545"/>
                  </a:lnTo>
                  <a:lnTo>
                    <a:pt x="74862" y="0"/>
                  </a:lnTo>
                  <a:lnTo>
                    <a:pt x="66055" y="6545"/>
                  </a:lnTo>
                  <a:lnTo>
                    <a:pt x="64954" y="17454"/>
                  </a:lnTo>
                  <a:lnTo>
                    <a:pt x="24220" y="37090"/>
                  </a:lnTo>
                  <a:lnTo>
                    <a:pt x="0" y="43636"/>
                  </a:lnTo>
                  <a:lnTo>
                    <a:pt x="0" y="72000"/>
                  </a:lnTo>
                  <a:lnTo>
                    <a:pt x="0" y="109090"/>
                  </a:lnTo>
                  <a:lnTo>
                    <a:pt x="26422" y="100363"/>
                  </a:lnTo>
                  <a:lnTo>
                    <a:pt x="55045" y="89454"/>
                  </a:lnTo>
                  <a:lnTo>
                    <a:pt x="66055" y="78545"/>
                  </a:lnTo>
                  <a:lnTo>
                    <a:pt x="69357" y="89454"/>
                  </a:lnTo>
                  <a:lnTo>
                    <a:pt x="72660" y="93818"/>
                  </a:lnTo>
                  <a:lnTo>
                    <a:pt x="72660" y="100363"/>
                  </a:lnTo>
                  <a:lnTo>
                    <a:pt x="74862" y="102545"/>
                  </a:lnTo>
                  <a:lnTo>
                    <a:pt x="78165" y="104727"/>
                  </a:lnTo>
                  <a:lnTo>
                    <a:pt x="78165" y="106909"/>
                  </a:lnTo>
                  <a:lnTo>
                    <a:pt x="80366" y="111272"/>
                  </a:lnTo>
                  <a:lnTo>
                    <a:pt x="81467" y="120000"/>
                  </a:lnTo>
                  <a:lnTo>
                    <a:pt x="81467" y="120000"/>
                  </a:lnTo>
                  <a:lnTo>
                    <a:pt x="83669" y="120000"/>
                  </a:lnTo>
                  <a:lnTo>
                    <a:pt x="84770" y="120000"/>
                  </a:lnTo>
                  <a:lnTo>
                    <a:pt x="86972" y="115636"/>
                  </a:lnTo>
                  <a:lnTo>
                    <a:pt x="86972" y="106909"/>
                  </a:lnTo>
                  <a:lnTo>
                    <a:pt x="90275" y="102545"/>
                  </a:lnTo>
                  <a:lnTo>
                    <a:pt x="90275" y="98181"/>
                  </a:lnTo>
                  <a:lnTo>
                    <a:pt x="93577" y="93818"/>
                  </a:lnTo>
                  <a:lnTo>
                    <a:pt x="94678" y="100363"/>
                  </a:lnTo>
                  <a:lnTo>
                    <a:pt x="95779" y="106909"/>
                  </a:lnTo>
                  <a:lnTo>
                    <a:pt x="95779" y="111272"/>
                  </a:lnTo>
                  <a:lnTo>
                    <a:pt x="99082" y="106909"/>
                  </a:lnTo>
                  <a:lnTo>
                    <a:pt x="101284" y="102545"/>
                  </a:lnTo>
                  <a:lnTo>
                    <a:pt x="101284" y="98181"/>
                  </a:lnTo>
                  <a:lnTo>
                    <a:pt x="103486" y="98181"/>
                  </a:lnTo>
                  <a:lnTo>
                    <a:pt x="106788" y="93818"/>
                  </a:lnTo>
                  <a:lnTo>
                    <a:pt x="111192" y="93818"/>
                  </a:lnTo>
                  <a:lnTo>
                    <a:pt x="113394" y="89454"/>
                  </a:lnTo>
                  <a:lnTo>
                    <a:pt x="116697" y="87272"/>
                  </a:lnTo>
                  <a:lnTo>
                    <a:pt x="118899" y="82909"/>
                  </a:lnTo>
                  <a:lnTo>
                    <a:pt x="120000" y="78545"/>
                  </a:lnTo>
                  <a:lnTo>
                    <a:pt x="117798" y="76363"/>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39" name="Shape 1409">
              <a:extLst>
                <a:ext uri="{FF2B5EF4-FFF2-40B4-BE49-F238E27FC236}">
                  <a16:creationId xmlns:a16="http://schemas.microsoft.com/office/drawing/2014/main" xmlns="" id="{608C510F-D282-4A77-919F-FFD9B8CE7CCA}"/>
                </a:ext>
              </a:extLst>
            </p:cNvPr>
            <p:cNvSpPr/>
            <p:nvPr/>
          </p:nvSpPr>
          <p:spPr>
            <a:xfrm>
              <a:off x="7976309" y="2205290"/>
              <a:ext cx="16863" cy="11806"/>
            </a:xfrm>
            <a:custGeom>
              <a:avLst/>
              <a:gdLst/>
              <a:ahLst/>
              <a:cxnLst/>
              <a:rect l="0" t="0" r="0" b="0"/>
              <a:pathLst>
                <a:path w="120000" h="120000" extrusionOk="0">
                  <a:moveTo>
                    <a:pt x="30000" y="120000"/>
                  </a:moveTo>
                  <a:cubicBezTo>
                    <a:pt x="70000" y="120000"/>
                    <a:pt x="70000" y="120000"/>
                    <a:pt x="70000" y="120000"/>
                  </a:cubicBezTo>
                  <a:cubicBezTo>
                    <a:pt x="100000" y="80000"/>
                    <a:pt x="100000" y="80000"/>
                    <a:pt x="100000" y="80000"/>
                  </a:cubicBezTo>
                  <a:cubicBezTo>
                    <a:pt x="120000" y="53333"/>
                    <a:pt x="120000" y="53333"/>
                    <a:pt x="120000" y="53333"/>
                  </a:cubicBezTo>
                  <a:cubicBezTo>
                    <a:pt x="80000" y="26666"/>
                    <a:pt x="80000" y="26666"/>
                    <a:pt x="80000" y="26666"/>
                  </a:cubicBezTo>
                  <a:cubicBezTo>
                    <a:pt x="80000" y="26666"/>
                    <a:pt x="50000" y="0"/>
                    <a:pt x="40000" y="13333"/>
                  </a:cubicBezTo>
                  <a:cubicBezTo>
                    <a:pt x="40000" y="26666"/>
                    <a:pt x="0" y="93333"/>
                    <a:pt x="0" y="93333"/>
                  </a:cubicBezTo>
                  <a:lnTo>
                    <a:pt x="30000" y="120000"/>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40" name="Shape 1410">
              <a:extLst>
                <a:ext uri="{FF2B5EF4-FFF2-40B4-BE49-F238E27FC236}">
                  <a16:creationId xmlns:a16="http://schemas.microsoft.com/office/drawing/2014/main" xmlns="" id="{E7DEBB40-3EF5-47F6-B059-D3EBDDDD1750}"/>
                </a:ext>
              </a:extLst>
            </p:cNvPr>
            <p:cNvSpPr/>
            <p:nvPr/>
          </p:nvSpPr>
          <p:spPr>
            <a:xfrm>
              <a:off x="7763817" y="2269375"/>
              <a:ext cx="70829" cy="158525"/>
            </a:xfrm>
            <a:custGeom>
              <a:avLst/>
              <a:gdLst/>
              <a:ahLst/>
              <a:cxnLst/>
              <a:rect l="0" t="0" r="0" b="0"/>
              <a:pathLst>
                <a:path w="120000" h="120000" extrusionOk="0">
                  <a:moveTo>
                    <a:pt x="102857" y="16595"/>
                  </a:moveTo>
                  <a:lnTo>
                    <a:pt x="102857" y="11489"/>
                  </a:lnTo>
                  <a:lnTo>
                    <a:pt x="97142" y="8936"/>
                  </a:lnTo>
                  <a:lnTo>
                    <a:pt x="60000" y="3829"/>
                  </a:lnTo>
                  <a:lnTo>
                    <a:pt x="25714" y="0"/>
                  </a:lnTo>
                  <a:lnTo>
                    <a:pt x="22857" y="3829"/>
                  </a:lnTo>
                  <a:lnTo>
                    <a:pt x="17142" y="8936"/>
                  </a:lnTo>
                  <a:lnTo>
                    <a:pt x="8571" y="11489"/>
                  </a:lnTo>
                  <a:lnTo>
                    <a:pt x="5714" y="17872"/>
                  </a:lnTo>
                  <a:lnTo>
                    <a:pt x="8571" y="25531"/>
                  </a:lnTo>
                  <a:lnTo>
                    <a:pt x="8571" y="31914"/>
                  </a:lnTo>
                  <a:lnTo>
                    <a:pt x="5714" y="38297"/>
                  </a:lnTo>
                  <a:lnTo>
                    <a:pt x="14285" y="40851"/>
                  </a:lnTo>
                  <a:lnTo>
                    <a:pt x="25714" y="43404"/>
                  </a:lnTo>
                  <a:lnTo>
                    <a:pt x="31428" y="48510"/>
                  </a:lnTo>
                  <a:lnTo>
                    <a:pt x="42857" y="53617"/>
                  </a:lnTo>
                  <a:lnTo>
                    <a:pt x="57142" y="58723"/>
                  </a:lnTo>
                  <a:lnTo>
                    <a:pt x="57142" y="60000"/>
                  </a:lnTo>
                  <a:lnTo>
                    <a:pt x="51428" y="67659"/>
                  </a:lnTo>
                  <a:lnTo>
                    <a:pt x="28571" y="74042"/>
                  </a:lnTo>
                  <a:lnTo>
                    <a:pt x="8571" y="81702"/>
                  </a:lnTo>
                  <a:lnTo>
                    <a:pt x="5714" y="85531"/>
                  </a:lnTo>
                  <a:lnTo>
                    <a:pt x="0" y="91914"/>
                  </a:lnTo>
                  <a:lnTo>
                    <a:pt x="2857" y="95744"/>
                  </a:lnTo>
                  <a:lnTo>
                    <a:pt x="8571" y="100851"/>
                  </a:lnTo>
                  <a:lnTo>
                    <a:pt x="22857" y="105957"/>
                  </a:lnTo>
                  <a:lnTo>
                    <a:pt x="34285" y="108510"/>
                  </a:lnTo>
                  <a:lnTo>
                    <a:pt x="42857" y="109787"/>
                  </a:lnTo>
                  <a:lnTo>
                    <a:pt x="57142" y="109787"/>
                  </a:lnTo>
                  <a:lnTo>
                    <a:pt x="68571" y="109787"/>
                  </a:lnTo>
                  <a:lnTo>
                    <a:pt x="71428" y="109787"/>
                  </a:lnTo>
                  <a:lnTo>
                    <a:pt x="68571" y="114893"/>
                  </a:lnTo>
                  <a:lnTo>
                    <a:pt x="68571" y="118723"/>
                  </a:lnTo>
                  <a:lnTo>
                    <a:pt x="71428" y="120000"/>
                  </a:lnTo>
                  <a:lnTo>
                    <a:pt x="74285" y="120000"/>
                  </a:lnTo>
                  <a:lnTo>
                    <a:pt x="77142" y="111063"/>
                  </a:lnTo>
                  <a:lnTo>
                    <a:pt x="80000" y="109787"/>
                  </a:lnTo>
                  <a:lnTo>
                    <a:pt x="88571" y="104680"/>
                  </a:lnTo>
                  <a:lnTo>
                    <a:pt x="102857" y="99574"/>
                  </a:lnTo>
                  <a:lnTo>
                    <a:pt x="102857" y="88085"/>
                  </a:lnTo>
                  <a:lnTo>
                    <a:pt x="102857" y="82978"/>
                  </a:lnTo>
                  <a:lnTo>
                    <a:pt x="114285" y="77872"/>
                  </a:lnTo>
                  <a:lnTo>
                    <a:pt x="117142" y="67659"/>
                  </a:lnTo>
                  <a:lnTo>
                    <a:pt x="120000" y="61276"/>
                  </a:lnTo>
                  <a:lnTo>
                    <a:pt x="120000" y="51063"/>
                  </a:lnTo>
                  <a:lnTo>
                    <a:pt x="120000" y="45957"/>
                  </a:lnTo>
                  <a:lnTo>
                    <a:pt x="114285" y="38297"/>
                  </a:lnTo>
                  <a:lnTo>
                    <a:pt x="102857" y="38297"/>
                  </a:lnTo>
                  <a:lnTo>
                    <a:pt x="97142" y="38297"/>
                  </a:lnTo>
                  <a:lnTo>
                    <a:pt x="100000" y="31914"/>
                  </a:lnTo>
                  <a:lnTo>
                    <a:pt x="105714" y="25531"/>
                  </a:lnTo>
                  <a:lnTo>
                    <a:pt x="111428" y="22978"/>
                  </a:lnTo>
                  <a:lnTo>
                    <a:pt x="108571" y="21702"/>
                  </a:lnTo>
                  <a:lnTo>
                    <a:pt x="102857" y="16595"/>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41" name="Shape 1411">
              <a:extLst>
                <a:ext uri="{FF2B5EF4-FFF2-40B4-BE49-F238E27FC236}">
                  <a16:creationId xmlns:a16="http://schemas.microsoft.com/office/drawing/2014/main" xmlns="" id="{0C2E6642-475F-490C-9990-B0C1EC635450}"/>
                </a:ext>
              </a:extLst>
            </p:cNvPr>
            <p:cNvSpPr/>
            <p:nvPr/>
          </p:nvSpPr>
          <p:spPr>
            <a:xfrm>
              <a:off x="7750325" y="2378993"/>
              <a:ext cx="55651" cy="91067"/>
            </a:xfrm>
            <a:custGeom>
              <a:avLst/>
              <a:gdLst/>
              <a:ahLst/>
              <a:cxnLst/>
              <a:rect l="0" t="0" r="0" b="0"/>
              <a:pathLst>
                <a:path w="120000" h="120000" extrusionOk="0">
                  <a:moveTo>
                    <a:pt x="32727" y="22222"/>
                  </a:moveTo>
                  <a:lnTo>
                    <a:pt x="29090" y="15555"/>
                  </a:lnTo>
                  <a:lnTo>
                    <a:pt x="36363" y="4444"/>
                  </a:lnTo>
                  <a:lnTo>
                    <a:pt x="40000" y="2222"/>
                  </a:lnTo>
                  <a:lnTo>
                    <a:pt x="32727" y="0"/>
                  </a:lnTo>
                  <a:lnTo>
                    <a:pt x="21818" y="0"/>
                  </a:lnTo>
                  <a:lnTo>
                    <a:pt x="18181" y="0"/>
                  </a:lnTo>
                  <a:lnTo>
                    <a:pt x="7272" y="4444"/>
                  </a:lnTo>
                  <a:lnTo>
                    <a:pt x="0" y="11111"/>
                  </a:lnTo>
                  <a:lnTo>
                    <a:pt x="43636" y="120000"/>
                  </a:lnTo>
                  <a:lnTo>
                    <a:pt x="120000" y="113333"/>
                  </a:lnTo>
                  <a:lnTo>
                    <a:pt x="116363" y="95555"/>
                  </a:lnTo>
                  <a:lnTo>
                    <a:pt x="105454" y="88888"/>
                  </a:lnTo>
                  <a:lnTo>
                    <a:pt x="101818" y="84444"/>
                  </a:lnTo>
                  <a:lnTo>
                    <a:pt x="94545" y="82222"/>
                  </a:lnTo>
                  <a:lnTo>
                    <a:pt x="83636" y="75555"/>
                  </a:lnTo>
                  <a:lnTo>
                    <a:pt x="72727" y="71111"/>
                  </a:lnTo>
                  <a:lnTo>
                    <a:pt x="65454" y="62222"/>
                  </a:lnTo>
                  <a:lnTo>
                    <a:pt x="58181" y="53333"/>
                  </a:lnTo>
                  <a:lnTo>
                    <a:pt x="50909" y="44444"/>
                  </a:lnTo>
                  <a:lnTo>
                    <a:pt x="58181" y="37777"/>
                  </a:lnTo>
                  <a:lnTo>
                    <a:pt x="40000" y="31111"/>
                  </a:lnTo>
                  <a:lnTo>
                    <a:pt x="32727" y="22222"/>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42" name="Shape 1412">
              <a:extLst>
                <a:ext uri="{FF2B5EF4-FFF2-40B4-BE49-F238E27FC236}">
                  <a16:creationId xmlns:a16="http://schemas.microsoft.com/office/drawing/2014/main" xmlns="" id="{F768DDEA-8E94-4DD2-B530-0C0E252118EB}"/>
                </a:ext>
              </a:extLst>
            </p:cNvPr>
            <p:cNvSpPr/>
            <p:nvPr/>
          </p:nvSpPr>
          <p:spPr>
            <a:xfrm>
              <a:off x="7480495" y="2227213"/>
              <a:ext cx="317051" cy="205745"/>
            </a:xfrm>
            <a:custGeom>
              <a:avLst/>
              <a:gdLst/>
              <a:ahLst/>
              <a:cxnLst/>
              <a:rect l="0" t="0" r="0" b="0"/>
              <a:pathLst>
                <a:path w="120000" h="120000" extrusionOk="0">
                  <a:moveTo>
                    <a:pt x="105319" y="88524"/>
                  </a:moveTo>
                  <a:lnTo>
                    <a:pt x="105957" y="88524"/>
                  </a:lnTo>
                  <a:lnTo>
                    <a:pt x="107872" y="88524"/>
                  </a:lnTo>
                  <a:lnTo>
                    <a:pt x="109148" y="89508"/>
                  </a:lnTo>
                  <a:lnTo>
                    <a:pt x="109148" y="87540"/>
                  </a:lnTo>
                  <a:lnTo>
                    <a:pt x="113617" y="81639"/>
                  </a:lnTo>
                  <a:lnTo>
                    <a:pt x="118723" y="76721"/>
                  </a:lnTo>
                  <a:lnTo>
                    <a:pt x="120000" y="70819"/>
                  </a:lnTo>
                  <a:lnTo>
                    <a:pt x="120000" y="69836"/>
                  </a:lnTo>
                  <a:lnTo>
                    <a:pt x="116808" y="65901"/>
                  </a:lnTo>
                  <a:lnTo>
                    <a:pt x="114255" y="61967"/>
                  </a:lnTo>
                  <a:lnTo>
                    <a:pt x="112978" y="58032"/>
                  </a:lnTo>
                  <a:lnTo>
                    <a:pt x="110425" y="56065"/>
                  </a:lnTo>
                  <a:lnTo>
                    <a:pt x="108510" y="54098"/>
                  </a:lnTo>
                  <a:lnTo>
                    <a:pt x="109148" y="49180"/>
                  </a:lnTo>
                  <a:lnTo>
                    <a:pt x="109148" y="44262"/>
                  </a:lnTo>
                  <a:lnTo>
                    <a:pt x="108510" y="38360"/>
                  </a:lnTo>
                  <a:lnTo>
                    <a:pt x="109148" y="33442"/>
                  </a:lnTo>
                  <a:lnTo>
                    <a:pt x="111063" y="31475"/>
                  </a:lnTo>
                  <a:lnTo>
                    <a:pt x="112340" y="27540"/>
                  </a:lnTo>
                  <a:lnTo>
                    <a:pt x="112978" y="24590"/>
                  </a:lnTo>
                  <a:lnTo>
                    <a:pt x="114255" y="19672"/>
                  </a:lnTo>
                  <a:lnTo>
                    <a:pt x="112340" y="17704"/>
                  </a:lnTo>
                  <a:lnTo>
                    <a:pt x="110425" y="17704"/>
                  </a:lnTo>
                  <a:lnTo>
                    <a:pt x="108510" y="16721"/>
                  </a:lnTo>
                  <a:lnTo>
                    <a:pt x="105957" y="9836"/>
                  </a:lnTo>
                  <a:lnTo>
                    <a:pt x="103404" y="4918"/>
                  </a:lnTo>
                  <a:lnTo>
                    <a:pt x="98297" y="0"/>
                  </a:lnTo>
                  <a:lnTo>
                    <a:pt x="15319" y="22622"/>
                  </a:lnTo>
                  <a:lnTo>
                    <a:pt x="14042" y="12786"/>
                  </a:lnTo>
                  <a:lnTo>
                    <a:pt x="10212" y="16721"/>
                  </a:lnTo>
                  <a:lnTo>
                    <a:pt x="7021" y="20655"/>
                  </a:lnTo>
                  <a:lnTo>
                    <a:pt x="3829" y="23606"/>
                  </a:lnTo>
                  <a:lnTo>
                    <a:pt x="0" y="27540"/>
                  </a:lnTo>
                  <a:lnTo>
                    <a:pt x="10212" y="120000"/>
                  </a:lnTo>
                  <a:lnTo>
                    <a:pt x="102127" y="93442"/>
                  </a:lnTo>
                  <a:lnTo>
                    <a:pt x="103404" y="90491"/>
                  </a:lnTo>
                  <a:lnTo>
                    <a:pt x="105319" y="88524"/>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43" name="Shape 1413">
              <a:extLst>
                <a:ext uri="{FF2B5EF4-FFF2-40B4-BE49-F238E27FC236}">
                  <a16:creationId xmlns:a16="http://schemas.microsoft.com/office/drawing/2014/main" xmlns="" id="{C56E63AC-303B-4A5D-B13D-20F1E14F4009}"/>
                </a:ext>
              </a:extLst>
            </p:cNvPr>
            <p:cNvSpPr/>
            <p:nvPr/>
          </p:nvSpPr>
          <p:spPr>
            <a:xfrm>
              <a:off x="7183681" y="3051884"/>
              <a:ext cx="490753" cy="384509"/>
            </a:xfrm>
            <a:custGeom>
              <a:avLst/>
              <a:gdLst/>
              <a:ahLst/>
              <a:cxnLst/>
              <a:rect l="0" t="0" r="0" b="0"/>
              <a:pathLst>
                <a:path w="120000" h="120000" extrusionOk="0">
                  <a:moveTo>
                    <a:pt x="80000" y="0"/>
                  </a:moveTo>
                  <a:lnTo>
                    <a:pt x="80000" y="0"/>
                  </a:lnTo>
                  <a:lnTo>
                    <a:pt x="82474" y="0"/>
                  </a:lnTo>
                  <a:lnTo>
                    <a:pt x="86185" y="1052"/>
                  </a:lnTo>
                  <a:lnTo>
                    <a:pt x="86597" y="3684"/>
                  </a:lnTo>
                  <a:lnTo>
                    <a:pt x="87010" y="5263"/>
                  </a:lnTo>
                  <a:lnTo>
                    <a:pt x="88659" y="6315"/>
                  </a:lnTo>
                  <a:lnTo>
                    <a:pt x="89896" y="8947"/>
                  </a:lnTo>
                  <a:lnTo>
                    <a:pt x="91958" y="15789"/>
                  </a:lnTo>
                  <a:lnTo>
                    <a:pt x="94432" y="21052"/>
                  </a:lnTo>
                  <a:lnTo>
                    <a:pt x="97731" y="28947"/>
                  </a:lnTo>
                  <a:lnTo>
                    <a:pt x="99381" y="32631"/>
                  </a:lnTo>
                  <a:lnTo>
                    <a:pt x="103505" y="40526"/>
                  </a:lnTo>
                  <a:lnTo>
                    <a:pt x="105567" y="42631"/>
                  </a:lnTo>
                  <a:lnTo>
                    <a:pt x="106804" y="44210"/>
                  </a:lnTo>
                  <a:lnTo>
                    <a:pt x="106804" y="45789"/>
                  </a:lnTo>
                  <a:lnTo>
                    <a:pt x="106804" y="50526"/>
                  </a:lnTo>
                  <a:lnTo>
                    <a:pt x="105567" y="45263"/>
                  </a:lnTo>
                  <a:lnTo>
                    <a:pt x="105154" y="50526"/>
                  </a:lnTo>
                  <a:lnTo>
                    <a:pt x="107628" y="55789"/>
                  </a:lnTo>
                  <a:lnTo>
                    <a:pt x="110515" y="61052"/>
                  </a:lnTo>
                  <a:lnTo>
                    <a:pt x="113402" y="67894"/>
                  </a:lnTo>
                  <a:lnTo>
                    <a:pt x="115463" y="72105"/>
                  </a:lnTo>
                  <a:lnTo>
                    <a:pt x="117938" y="75789"/>
                  </a:lnTo>
                  <a:lnTo>
                    <a:pt x="119175" y="80526"/>
                  </a:lnTo>
                  <a:lnTo>
                    <a:pt x="120000" y="88421"/>
                  </a:lnTo>
                  <a:lnTo>
                    <a:pt x="120000" y="92631"/>
                  </a:lnTo>
                  <a:lnTo>
                    <a:pt x="120000" y="97368"/>
                  </a:lnTo>
                  <a:lnTo>
                    <a:pt x="120000" y="101578"/>
                  </a:lnTo>
                  <a:lnTo>
                    <a:pt x="118762" y="103157"/>
                  </a:lnTo>
                  <a:lnTo>
                    <a:pt x="117938" y="105263"/>
                  </a:lnTo>
                  <a:lnTo>
                    <a:pt x="117938" y="107894"/>
                  </a:lnTo>
                  <a:lnTo>
                    <a:pt x="118350" y="111052"/>
                  </a:lnTo>
                  <a:lnTo>
                    <a:pt x="117938" y="114736"/>
                  </a:lnTo>
                  <a:lnTo>
                    <a:pt x="116701" y="118421"/>
                  </a:lnTo>
                  <a:lnTo>
                    <a:pt x="115463" y="119473"/>
                  </a:lnTo>
                  <a:lnTo>
                    <a:pt x="114226" y="119999"/>
                  </a:lnTo>
                  <a:lnTo>
                    <a:pt x="115051" y="117894"/>
                  </a:lnTo>
                  <a:lnTo>
                    <a:pt x="115876" y="116842"/>
                  </a:lnTo>
                  <a:lnTo>
                    <a:pt x="115876" y="114210"/>
                  </a:lnTo>
                  <a:lnTo>
                    <a:pt x="115463" y="114210"/>
                  </a:lnTo>
                  <a:lnTo>
                    <a:pt x="112989" y="116315"/>
                  </a:lnTo>
                  <a:lnTo>
                    <a:pt x="111340" y="116842"/>
                  </a:lnTo>
                  <a:lnTo>
                    <a:pt x="110103" y="116315"/>
                  </a:lnTo>
                  <a:lnTo>
                    <a:pt x="108865" y="116842"/>
                  </a:lnTo>
                  <a:lnTo>
                    <a:pt x="107628" y="117894"/>
                  </a:lnTo>
                  <a:lnTo>
                    <a:pt x="106804" y="117368"/>
                  </a:lnTo>
                  <a:lnTo>
                    <a:pt x="105154" y="116842"/>
                  </a:lnTo>
                  <a:lnTo>
                    <a:pt x="104329" y="115263"/>
                  </a:lnTo>
                  <a:lnTo>
                    <a:pt x="104742" y="114210"/>
                  </a:lnTo>
                  <a:lnTo>
                    <a:pt x="105154" y="114210"/>
                  </a:lnTo>
                  <a:lnTo>
                    <a:pt x="108041" y="114736"/>
                  </a:lnTo>
                  <a:lnTo>
                    <a:pt x="108865" y="114210"/>
                  </a:lnTo>
                  <a:lnTo>
                    <a:pt x="108453" y="113684"/>
                  </a:lnTo>
                  <a:lnTo>
                    <a:pt x="107216" y="112631"/>
                  </a:lnTo>
                  <a:lnTo>
                    <a:pt x="105567" y="113157"/>
                  </a:lnTo>
                  <a:lnTo>
                    <a:pt x="104329" y="111578"/>
                  </a:lnTo>
                  <a:lnTo>
                    <a:pt x="103092" y="108947"/>
                  </a:lnTo>
                  <a:lnTo>
                    <a:pt x="101443" y="106842"/>
                  </a:lnTo>
                  <a:lnTo>
                    <a:pt x="101030" y="105263"/>
                  </a:lnTo>
                  <a:lnTo>
                    <a:pt x="99793" y="103157"/>
                  </a:lnTo>
                  <a:lnTo>
                    <a:pt x="97731" y="102631"/>
                  </a:lnTo>
                  <a:lnTo>
                    <a:pt x="96082" y="101578"/>
                  </a:lnTo>
                  <a:lnTo>
                    <a:pt x="94432" y="101052"/>
                  </a:lnTo>
                  <a:lnTo>
                    <a:pt x="92783" y="95263"/>
                  </a:lnTo>
                  <a:lnTo>
                    <a:pt x="91958" y="93157"/>
                  </a:lnTo>
                  <a:lnTo>
                    <a:pt x="90721" y="91578"/>
                  </a:lnTo>
                  <a:lnTo>
                    <a:pt x="90309" y="90526"/>
                  </a:lnTo>
                  <a:lnTo>
                    <a:pt x="89072" y="88947"/>
                  </a:lnTo>
                  <a:lnTo>
                    <a:pt x="87835" y="87894"/>
                  </a:lnTo>
                  <a:lnTo>
                    <a:pt x="88247" y="85789"/>
                  </a:lnTo>
                  <a:lnTo>
                    <a:pt x="88659" y="84736"/>
                  </a:lnTo>
                  <a:lnTo>
                    <a:pt x="87422" y="81578"/>
                  </a:lnTo>
                  <a:lnTo>
                    <a:pt x="86185" y="82105"/>
                  </a:lnTo>
                  <a:lnTo>
                    <a:pt x="86185" y="83157"/>
                  </a:lnTo>
                  <a:lnTo>
                    <a:pt x="86185" y="85789"/>
                  </a:lnTo>
                  <a:lnTo>
                    <a:pt x="85360" y="85789"/>
                  </a:lnTo>
                  <a:lnTo>
                    <a:pt x="84536" y="84736"/>
                  </a:lnTo>
                  <a:lnTo>
                    <a:pt x="83298" y="83157"/>
                  </a:lnTo>
                  <a:lnTo>
                    <a:pt x="81237" y="78947"/>
                  </a:lnTo>
                  <a:lnTo>
                    <a:pt x="80000" y="77368"/>
                  </a:lnTo>
                  <a:lnTo>
                    <a:pt x="79587" y="76842"/>
                  </a:lnTo>
                  <a:lnTo>
                    <a:pt x="80000" y="75789"/>
                  </a:lnTo>
                  <a:lnTo>
                    <a:pt x="79175" y="73684"/>
                  </a:lnTo>
                  <a:lnTo>
                    <a:pt x="77938" y="73157"/>
                  </a:lnTo>
                  <a:lnTo>
                    <a:pt x="79175" y="70000"/>
                  </a:lnTo>
                  <a:lnTo>
                    <a:pt x="80000" y="68421"/>
                  </a:lnTo>
                  <a:lnTo>
                    <a:pt x="80412" y="66842"/>
                  </a:lnTo>
                  <a:lnTo>
                    <a:pt x="80824" y="65263"/>
                  </a:lnTo>
                  <a:lnTo>
                    <a:pt x="80000" y="63684"/>
                  </a:lnTo>
                  <a:lnTo>
                    <a:pt x="79587" y="65789"/>
                  </a:lnTo>
                  <a:lnTo>
                    <a:pt x="78762" y="65263"/>
                  </a:lnTo>
                  <a:lnTo>
                    <a:pt x="78762" y="64210"/>
                  </a:lnTo>
                  <a:lnTo>
                    <a:pt x="77525" y="62105"/>
                  </a:lnTo>
                  <a:lnTo>
                    <a:pt x="77113" y="62105"/>
                  </a:lnTo>
                  <a:lnTo>
                    <a:pt x="77113" y="62631"/>
                  </a:lnTo>
                  <a:lnTo>
                    <a:pt x="77525" y="63684"/>
                  </a:lnTo>
                  <a:lnTo>
                    <a:pt x="77938" y="65263"/>
                  </a:lnTo>
                  <a:lnTo>
                    <a:pt x="77938" y="66842"/>
                  </a:lnTo>
                  <a:lnTo>
                    <a:pt x="77938" y="67368"/>
                  </a:lnTo>
                  <a:lnTo>
                    <a:pt x="77113" y="68421"/>
                  </a:lnTo>
                  <a:lnTo>
                    <a:pt x="76701" y="67894"/>
                  </a:lnTo>
                  <a:lnTo>
                    <a:pt x="75876" y="66842"/>
                  </a:lnTo>
                  <a:lnTo>
                    <a:pt x="74639" y="64210"/>
                  </a:lnTo>
                  <a:lnTo>
                    <a:pt x="74226" y="63157"/>
                  </a:lnTo>
                  <a:lnTo>
                    <a:pt x="74226" y="61052"/>
                  </a:lnTo>
                  <a:lnTo>
                    <a:pt x="74226" y="57894"/>
                  </a:lnTo>
                  <a:lnTo>
                    <a:pt x="75051" y="55789"/>
                  </a:lnTo>
                  <a:lnTo>
                    <a:pt x="75463" y="51578"/>
                  </a:lnTo>
                  <a:lnTo>
                    <a:pt x="75463" y="48947"/>
                  </a:lnTo>
                  <a:lnTo>
                    <a:pt x="75051" y="45263"/>
                  </a:lnTo>
                  <a:lnTo>
                    <a:pt x="74226" y="41578"/>
                  </a:lnTo>
                  <a:lnTo>
                    <a:pt x="72989" y="40526"/>
                  </a:lnTo>
                  <a:lnTo>
                    <a:pt x="71752" y="37894"/>
                  </a:lnTo>
                  <a:lnTo>
                    <a:pt x="69278" y="37368"/>
                  </a:lnTo>
                  <a:lnTo>
                    <a:pt x="68041" y="37368"/>
                  </a:lnTo>
                  <a:lnTo>
                    <a:pt x="67216" y="35263"/>
                  </a:lnTo>
                  <a:lnTo>
                    <a:pt x="65979" y="34736"/>
                  </a:lnTo>
                  <a:lnTo>
                    <a:pt x="64329" y="32105"/>
                  </a:lnTo>
                  <a:lnTo>
                    <a:pt x="62680" y="31578"/>
                  </a:lnTo>
                  <a:lnTo>
                    <a:pt x="62268" y="28947"/>
                  </a:lnTo>
                  <a:lnTo>
                    <a:pt x="61443" y="27894"/>
                  </a:lnTo>
                  <a:lnTo>
                    <a:pt x="58969" y="25263"/>
                  </a:lnTo>
                  <a:lnTo>
                    <a:pt x="56907" y="23157"/>
                  </a:lnTo>
                  <a:lnTo>
                    <a:pt x="55257" y="22105"/>
                  </a:lnTo>
                  <a:lnTo>
                    <a:pt x="53608" y="20526"/>
                  </a:lnTo>
                  <a:lnTo>
                    <a:pt x="52371" y="20000"/>
                  </a:lnTo>
                  <a:lnTo>
                    <a:pt x="50309" y="20000"/>
                  </a:lnTo>
                  <a:lnTo>
                    <a:pt x="48247" y="20526"/>
                  </a:lnTo>
                  <a:lnTo>
                    <a:pt x="47835" y="22105"/>
                  </a:lnTo>
                  <a:lnTo>
                    <a:pt x="48247" y="23684"/>
                  </a:lnTo>
                  <a:lnTo>
                    <a:pt x="47835" y="24736"/>
                  </a:lnTo>
                  <a:lnTo>
                    <a:pt x="47010" y="24736"/>
                  </a:lnTo>
                  <a:lnTo>
                    <a:pt x="46185" y="23684"/>
                  </a:lnTo>
                  <a:lnTo>
                    <a:pt x="44123" y="25789"/>
                  </a:lnTo>
                  <a:lnTo>
                    <a:pt x="41649" y="28421"/>
                  </a:lnTo>
                  <a:lnTo>
                    <a:pt x="38762" y="29473"/>
                  </a:lnTo>
                  <a:lnTo>
                    <a:pt x="34226" y="31052"/>
                  </a:lnTo>
                  <a:lnTo>
                    <a:pt x="34226" y="27894"/>
                  </a:lnTo>
                  <a:lnTo>
                    <a:pt x="32989" y="26315"/>
                  </a:lnTo>
                  <a:lnTo>
                    <a:pt x="31752" y="25789"/>
                  </a:lnTo>
                  <a:lnTo>
                    <a:pt x="29690" y="24210"/>
                  </a:lnTo>
                  <a:lnTo>
                    <a:pt x="31340" y="23157"/>
                  </a:lnTo>
                  <a:lnTo>
                    <a:pt x="31752" y="22631"/>
                  </a:lnTo>
                  <a:lnTo>
                    <a:pt x="28865" y="22105"/>
                  </a:lnTo>
                  <a:lnTo>
                    <a:pt x="28865" y="20526"/>
                  </a:lnTo>
                  <a:lnTo>
                    <a:pt x="29690" y="20526"/>
                  </a:lnTo>
                  <a:lnTo>
                    <a:pt x="30103" y="19473"/>
                  </a:lnTo>
                  <a:lnTo>
                    <a:pt x="30103" y="18421"/>
                  </a:lnTo>
                  <a:lnTo>
                    <a:pt x="29690" y="18421"/>
                  </a:lnTo>
                  <a:lnTo>
                    <a:pt x="28865" y="18947"/>
                  </a:lnTo>
                  <a:lnTo>
                    <a:pt x="28865" y="19473"/>
                  </a:lnTo>
                  <a:lnTo>
                    <a:pt x="28453" y="20000"/>
                  </a:lnTo>
                  <a:lnTo>
                    <a:pt x="27628" y="18947"/>
                  </a:lnTo>
                  <a:lnTo>
                    <a:pt x="25567" y="18947"/>
                  </a:lnTo>
                  <a:lnTo>
                    <a:pt x="26391" y="20526"/>
                  </a:lnTo>
                  <a:lnTo>
                    <a:pt x="26804" y="20526"/>
                  </a:lnTo>
                  <a:lnTo>
                    <a:pt x="27216" y="22631"/>
                  </a:lnTo>
                  <a:lnTo>
                    <a:pt x="26804" y="22631"/>
                  </a:lnTo>
                  <a:lnTo>
                    <a:pt x="25154" y="21578"/>
                  </a:lnTo>
                  <a:lnTo>
                    <a:pt x="23505" y="20000"/>
                  </a:lnTo>
                  <a:lnTo>
                    <a:pt x="21855" y="19473"/>
                  </a:lnTo>
                  <a:lnTo>
                    <a:pt x="18144" y="19473"/>
                  </a:lnTo>
                  <a:lnTo>
                    <a:pt x="16907" y="18421"/>
                  </a:lnTo>
                  <a:lnTo>
                    <a:pt x="16082" y="17368"/>
                  </a:lnTo>
                  <a:lnTo>
                    <a:pt x="14845" y="17368"/>
                  </a:lnTo>
                  <a:lnTo>
                    <a:pt x="10721" y="18421"/>
                  </a:lnTo>
                  <a:lnTo>
                    <a:pt x="7835" y="18421"/>
                  </a:lnTo>
                  <a:lnTo>
                    <a:pt x="5773" y="20000"/>
                  </a:lnTo>
                  <a:lnTo>
                    <a:pt x="4536" y="20526"/>
                  </a:lnTo>
                  <a:lnTo>
                    <a:pt x="2886" y="16842"/>
                  </a:lnTo>
                  <a:lnTo>
                    <a:pt x="2474" y="14210"/>
                  </a:lnTo>
                  <a:lnTo>
                    <a:pt x="824" y="11578"/>
                  </a:lnTo>
                  <a:lnTo>
                    <a:pt x="0" y="10526"/>
                  </a:lnTo>
                  <a:lnTo>
                    <a:pt x="0" y="8947"/>
                  </a:lnTo>
                  <a:lnTo>
                    <a:pt x="1237" y="8421"/>
                  </a:lnTo>
                  <a:lnTo>
                    <a:pt x="4123" y="7368"/>
                  </a:lnTo>
                  <a:lnTo>
                    <a:pt x="7422" y="6315"/>
                  </a:lnTo>
                  <a:lnTo>
                    <a:pt x="38350" y="3157"/>
                  </a:lnTo>
                  <a:lnTo>
                    <a:pt x="40412" y="8421"/>
                  </a:lnTo>
                  <a:lnTo>
                    <a:pt x="77938" y="5789"/>
                  </a:lnTo>
                  <a:lnTo>
                    <a:pt x="78350" y="10000"/>
                  </a:lnTo>
                  <a:lnTo>
                    <a:pt x="81237" y="10000"/>
                  </a:lnTo>
                  <a:lnTo>
                    <a:pt x="80000" y="0"/>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44" name="Shape 1414">
              <a:extLst>
                <a:ext uri="{FF2B5EF4-FFF2-40B4-BE49-F238E27FC236}">
                  <a16:creationId xmlns:a16="http://schemas.microsoft.com/office/drawing/2014/main" xmlns="" id="{48D46973-A6CC-40F1-8E6A-0EF59CB04877}"/>
                </a:ext>
              </a:extLst>
            </p:cNvPr>
            <p:cNvSpPr/>
            <p:nvPr/>
          </p:nvSpPr>
          <p:spPr>
            <a:xfrm>
              <a:off x="6802545" y="2950697"/>
              <a:ext cx="306933" cy="271518"/>
            </a:xfrm>
            <a:custGeom>
              <a:avLst/>
              <a:gdLst/>
              <a:ahLst/>
              <a:cxnLst/>
              <a:rect l="0" t="0" r="0" b="0"/>
              <a:pathLst>
                <a:path w="120000" h="120000" extrusionOk="0">
                  <a:moveTo>
                    <a:pt x="119340" y="111055"/>
                  </a:moveTo>
                  <a:lnTo>
                    <a:pt x="118021" y="111055"/>
                  </a:lnTo>
                  <a:lnTo>
                    <a:pt x="116043" y="109565"/>
                  </a:lnTo>
                  <a:lnTo>
                    <a:pt x="115384" y="109565"/>
                  </a:lnTo>
                  <a:lnTo>
                    <a:pt x="114065" y="109565"/>
                  </a:lnTo>
                  <a:lnTo>
                    <a:pt x="112747" y="108819"/>
                  </a:lnTo>
                  <a:lnTo>
                    <a:pt x="109450" y="106583"/>
                  </a:lnTo>
                  <a:lnTo>
                    <a:pt x="108791" y="106583"/>
                  </a:lnTo>
                  <a:lnTo>
                    <a:pt x="105494" y="103602"/>
                  </a:lnTo>
                  <a:lnTo>
                    <a:pt x="104175" y="102111"/>
                  </a:lnTo>
                  <a:lnTo>
                    <a:pt x="102197" y="101366"/>
                  </a:lnTo>
                  <a:lnTo>
                    <a:pt x="100219" y="99875"/>
                  </a:lnTo>
                  <a:lnTo>
                    <a:pt x="98901" y="98385"/>
                  </a:lnTo>
                  <a:lnTo>
                    <a:pt x="100879" y="98385"/>
                  </a:lnTo>
                  <a:lnTo>
                    <a:pt x="102197" y="96894"/>
                  </a:lnTo>
                  <a:lnTo>
                    <a:pt x="105494" y="96894"/>
                  </a:lnTo>
                  <a:lnTo>
                    <a:pt x="106153" y="95403"/>
                  </a:lnTo>
                  <a:lnTo>
                    <a:pt x="109450" y="95403"/>
                  </a:lnTo>
                  <a:lnTo>
                    <a:pt x="110769" y="93913"/>
                  </a:lnTo>
                  <a:lnTo>
                    <a:pt x="108791" y="90186"/>
                  </a:lnTo>
                  <a:lnTo>
                    <a:pt x="106813" y="87950"/>
                  </a:lnTo>
                  <a:lnTo>
                    <a:pt x="106153" y="87950"/>
                  </a:lnTo>
                  <a:lnTo>
                    <a:pt x="99560" y="90186"/>
                  </a:lnTo>
                  <a:lnTo>
                    <a:pt x="97582" y="90931"/>
                  </a:lnTo>
                  <a:lnTo>
                    <a:pt x="95604" y="90931"/>
                  </a:lnTo>
                  <a:lnTo>
                    <a:pt x="95604" y="90186"/>
                  </a:lnTo>
                  <a:lnTo>
                    <a:pt x="97582" y="88695"/>
                  </a:lnTo>
                  <a:lnTo>
                    <a:pt x="99560" y="87950"/>
                  </a:lnTo>
                  <a:lnTo>
                    <a:pt x="101538" y="86459"/>
                  </a:lnTo>
                  <a:lnTo>
                    <a:pt x="101538" y="84968"/>
                  </a:lnTo>
                  <a:lnTo>
                    <a:pt x="101538" y="81987"/>
                  </a:lnTo>
                  <a:lnTo>
                    <a:pt x="100879" y="76770"/>
                  </a:lnTo>
                  <a:lnTo>
                    <a:pt x="98901" y="73788"/>
                  </a:lnTo>
                  <a:lnTo>
                    <a:pt x="97582" y="70807"/>
                  </a:lnTo>
                  <a:lnTo>
                    <a:pt x="98241" y="58881"/>
                  </a:lnTo>
                  <a:lnTo>
                    <a:pt x="55384" y="61118"/>
                  </a:lnTo>
                  <a:lnTo>
                    <a:pt x="54725" y="58136"/>
                  </a:lnTo>
                  <a:lnTo>
                    <a:pt x="54725" y="55900"/>
                  </a:lnTo>
                  <a:lnTo>
                    <a:pt x="55384" y="54409"/>
                  </a:lnTo>
                  <a:lnTo>
                    <a:pt x="57362" y="52919"/>
                  </a:lnTo>
                  <a:lnTo>
                    <a:pt x="57362" y="49192"/>
                  </a:lnTo>
                  <a:lnTo>
                    <a:pt x="57362" y="47701"/>
                  </a:lnTo>
                  <a:lnTo>
                    <a:pt x="58021" y="45465"/>
                  </a:lnTo>
                  <a:lnTo>
                    <a:pt x="58681" y="44720"/>
                  </a:lnTo>
                  <a:lnTo>
                    <a:pt x="59340" y="43229"/>
                  </a:lnTo>
                  <a:lnTo>
                    <a:pt x="60000" y="38012"/>
                  </a:lnTo>
                  <a:lnTo>
                    <a:pt x="61318" y="36521"/>
                  </a:lnTo>
                  <a:lnTo>
                    <a:pt x="63956" y="32049"/>
                  </a:lnTo>
                  <a:lnTo>
                    <a:pt x="64615" y="30559"/>
                  </a:lnTo>
                  <a:lnTo>
                    <a:pt x="64615" y="27577"/>
                  </a:lnTo>
                  <a:lnTo>
                    <a:pt x="65274" y="27577"/>
                  </a:lnTo>
                  <a:lnTo>
                    <a:pt x="67252" y="25341"/>
                  </a:lnTo>
                  <a:lnTo>
                    <a:pt x="67912" y="19378"/>
                  </a:lnTo>
                  <a:lnTo>
                    <a:pt x="67252" y="17142"/>
                  </a:lnTo>
                  <a:lnTo>
                    <a:pt x="65274" y="15652"/>
                  </a:lnTo>
                  <a:lnTo>
                    <a:pt x="65274" y="14161"/>
                  </a:lnTo>
                  <a:lnTo>
                    <a:pt x="64615" y="10434"/>
                  </a:lnTo>
                  <a:lnTo>
                    <a:pt x="64615" y="9689"/>
                  </a:lnTo>
                  <a:lnTo>
                    <a:pt x="63956" y="8198"/>
                  </a:lnTo>
                  <a:lnTo>
                    <a:pt x="61978" y="6708"/>
                  </a:lnTo>
                  <a:lnTo>
                    <a:pt x="64615" y="5217"/>
                  </a:lnTo>
                  <a:lnTo>
                    <a:pt x="64615" y="3726"/>
                  </a:lnTo>
                  <a:lnTo>
                    <a:pt x="63956" y="1490"/>
                  </a:lnTo>
                  <a:lnTo>
                    <a:pt x="61978" y="0"/>
                  </a:lnTo>
                  <a:lnTo>
                    <a:pt x="0" y="2236"/>
                  </a:lnTo>
                  <a:lnTo>
                    <a:pt x="0" y="35031"/>
                  </a:lnTo>
                  <a:lnTo>
                    <a:pt x="4615" y="39503"/>
                  </a:lnTo>
                  <a:lnTo>
                    <a:pt x="4615" y="40993"/>
                  </a:lnTo>
                  <a:lnTo>
                    <a:pt x="7252" y="47701"/>
                  </a:lnTo>
                  <a:lnTo>
                    <a:pt x="7912" y="49192"/>
                  </a:lnTo>
                  <a:lnTo>
                    <a:pt x="7912" y="53664"/>
                  </a:lnTo>
                  <a:lnTo>
                    <a:pt x="8571" y="55900"/>
                  </a:lnTo>
                  <a:lnTo>
                    <a:pt x="9890" y="61863"/>
                  </a:lnTo>
                  <a:lnTo>
                    <a:pt x="11208" y="66335"/>
                  </a:lnTo>
                  <a:lnTo>
                    <a:pt x="8571" y="70062"/>
                  </a:lnTo>
                  <a:lnTo>
                    <a:pt x="7252" y="76024"/>
                  </a:lnTo>
                  <a:lnTo>
                    <a:pt x="7252" y="78260"/>
                  </a:lnTo>
                  <a:lnTo>
                    <a:pt x="5934" y="81987"/>
                  </a:lnTo>
                  <a:lnTo>
                    <a:pt x="7912" y="87204"/>
                  </a:lnTo>
                  <a:lnTo>
                    <a:pt x="7912" y="90186"/>
                  </a:lnTo>
                  <a:lnTo>
                    <a:pt x="5934" y="97639"/>
                  </a:lnTo>
                  <a:lnTo>
                    <a:pt x="3956" y="101366"/>
                  </a:lnTo>
                  <a:lnTo>
                    <a:pt x="6593" y="101366"/>
                  </a:lnTo>
                  <a:lnTo>
                    <a:pt x="9890" y="101366"/>
                  </a:lnTo>
                  <a:lnTo>
                    <a:pt x="11868" y="99875"/>
                  </a:lnTo>
                  <a:lnTo>
                    <a:pt x="14505" y="99875"/>
                  </a:lnTo>
                  <a:lnTo>
                    <a:pt x="16483" y="99875"/>
                  </a:lnTo>
                  <a:lnTo>
                    <a:pt x="22417" y="101366"/>
                  </a:lnTo>
                  <a:lnTo>
                    <a:pt x="25714" y="102111"/>
                  </a:lnTo>
                  <a:lnTo>
                    <a:pt x="29010" y="103602"/>
                  </a:lnTo>
                  <a:lnTo>
                    <a:pt x="33626" y="105838"/>
                  </a:lnTo>
                  <a:lnTo>
                    <a:pt x="42197" y="105838"/>
                  </a:lnTo>
                  <a:lnTo>
                    <a:pt x="47472" y="105838"/>
                  </a:lnTo>
                  <a:lnTo>
                    <a:pt x="52087" y="105838"/>
                  </a:lnTo>
                  <a:lnTo>
                    <a:pt x="52747" y="105093"/>
                  </a:lnTo>
                  <a:lnTo>
                    <a:pt x="51428" y="102857"/>
                  </a:lnTo>
                  <a:lnTo>
                    <a:pt x="48131" y="102857"/>
                  </a:lnTo>
                  <a:lnTo>
                    <a:pt x="47472" y="102857"/>
                  </a:lnTo>
                  <a:lnTo>
                    <a:pt x="46153" y="102111"/>
                  </a:lnTo>
                  <a:lnTo>
                    <a:pt x="46813" y="99875"/>
                  </a:lnTo>
                  <a:lnTo>
                    <a:pt x="47472" y="98385"/>
                  </a:lnTo>
                  <a:lnTo>
                    <a:pt x="50769" y="98385"/>
                  </a:lnTo>
                  <a:lnTo>
                    <a:pt x="55384" y="100621"/>
                  </a:lnTo>
                  <a:lnTo>
                    <a:pt x="60000" y="105093"/>
                  </a:lnTo>
                  <a:lnTo>
                    <a:pt x="63956" y="105838"/>
                  </a:lnTo>
                  <a:lnTo>
                    <a:pt x="66593" y="104347"/>
                  </a:lnTo>
                  <a:lnTo>
                    <a:pt x="65934" y="107329"/>
                  </a:lnTo>
                  <a:lnTo>
                    <a:pt x="64615" y="111801"/>
                  </a:lnTo>
                  <a:lnTo>
                    <a:pt x="65934" y="114037"/>
                  </a:lnTo>
                  <a:lnTo>
                    <a:pt x="69890" y="115527"/>
                  </a:lnTo>
                  <a:lnTo>
                    <a:pt x="73186" y="115527"/>
                  </a:lnTo>
                  <a:lnTo>
                    <a:pt x="75824" y="117763"/>
                  </a:lnTo>
                  <a:lnTo>
                    <a:pt x="78461" y="117763"/>
                  </a:lnTo>
                  <a:lnTo>
                    <a:pt x="79780" y="114782"/>
                  </a:lnTo>
                  <a:lnTo>
                    <a:pt x="82417" y="111801"/>
                  </a:lnTo>
                  <a:lnTo>
                    <a:pt x="84395" y="111055"/>
                  </a:lnTo>
                  <a:lnTo>
                    <a:pt x="87032" y="111801"/>
                  </a:lnTo>
                  <a:lnTo>
                    <a:pt x="89670" y="115527"/>
                  </a:lnTo>
                  <a:lnTo>
                    <a:pt x="92307" y="115527"/>
                  </a:lnTo>
                  <a:lnTo>
                    <a:pt x="93626" y="114037"/>
                  </a:lnTo>
                  <a:lnTo>
                    <a:pt x="92307" y="108074"/>
                  </a:lnTo>
                  <a:lnTo>
                    <a:pt x="92307" y="106583"/>
                  </a:lnTo>
                  <a:lnTo>
                    <a:pt x="93626" y="105093"/>
                  </a:lnTo>
                  <a:lnTo>
                    <a:pt x="96263" y="105093"/>
                  </a:lnTo>
                  <a:lnTo>
                    <a:pt x="98901" y="106583"/>
                  </a:lnTo>
                  <a:lnTo>
                    <a:pt x="98901" y="109565"/>
                  </a:lnTo>
                  <a:lnTo>
                    <a:pt x="104175" y="110310"/>
                  </a:lnTo>
                  <a:lnTo>
                    <a:pt x="108791" y="112546"/>
                  </a:lnTo>
                  <a:lnTo>
                    <a:pt x="110769" y="114782"/>
                  </a:lnTo>
                  <a:lnTo>
                    <a:pt x="109450" y="117018"/>
                  </a:lnTo>
                  <a:lnTo>
                    <a:pt x="108791" y="120000"/>
                  </a:lnTo>
                  <a:lnTo>
                    <a:pt x="111428" y="120000"/>
                  </a:lnTo>
                  <a:lnTo>
                    <a:pt x="112747" y="117763"/>
                  </a:lnTo>
                  <a:lnTo>
                    <a:pt x="114065" y="116273"/>
                  </a:lnTo>
                  <a:lnTo>
                    <a:pt x="116043" y="117763"/>
                  </a:lnTo>
                  <a:lnTo>
                    <a:pt x="116043" y="119254"/>
                  </a:lnTo>
                  <a:lnTo>
                    <a:pt x="117362" y="117018"/>
                  </a:lnTo>
                  <a:lnTo>
                    <a:pt x="119340" y="114782"/>
                  </a:lnTo>
                  <a:lnTo>
                    <a:pt x="120000" y="114037"/>
                  </a:lnTo>
                  <a:lnTo>
                    <a:pt x="119340" y="111055"/>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45" name="Shape 1415">
              <a:extLst>
                <a:ext uri="{FF2B5EF4-FFF2-40B4-BE49-F238E27FC236}">
                  <a16:creationId xmlns:a16="http://schemas.microsoft.com/office/drawing/2014/main" xmlns="" id="{E4ED1CD6-73F3-49D9-AAE0-8AF33DA5F5BD}"/>
                </a:ext>
              </a:extLst>
            </p:cNvPr>
            <p:cNvSpPr/>
            <p:nvPr/>
          </p:nvSpPr>
          <p:spPr>
            <a:xfrm>
              <a:off x="6765442" y="2707850"/>
              <a:ext cx="274889" cy="247907"/>
            </a:xfrm>
            <a:custGeom>
              <a:avLst/>
              <a:gdLst/>
              <a:ahLst/>
              <a:cxnLst/>
              <a:rect l="0" t="0" r="0" b="0"/>
              <a:pathLst>
                <a:path w="120000" h="120000" extrusionOk="0">
                  <a:moveTo>
                    <a:pt x="4417" y="100408"/>
                  </a:moveTo>
                  <a:lnTo>
                    <a:pt x="2944" y="98775"/>
                  </a:lnTo>
                  <a:lnTo>
                    <a:pt x="5153" y="101224"/>
                  </a:lnTo>
                  <a:lnTo>
                    <a:pt x="7361" y="102040"/>
                  </a:lnTo>
                  <a:lnTo>
                    <a:pt x="8834" y="100408"/>
                  </a:lnTo>
                  <a:lnTo>
                    <a:pt x="16196" y="101224"/>
                  </a:lnTo>
                  <a:lnTo>
                    <a:pt x="16196" y="120000"/>
                  </a:lnTo>
                  <a:lnTo>
                    <a:pt x="85398" y="117551"/>
                  </a:lnTo>
                  <a:lnTo>
                    <a:pt x="86134" y="117551"/>
                  </a:lnTo>
                  <a:lnTo>
                    <a:pt x="87607" y="113469"/>
                  </a:lnTo>
                  <a:lnTo>
                    <a:pt x="88343" y="111020"/>
                  </a:lnTo>
                  <a:lnTo>
                    <a:pt x="87607" y="108571"/>
                  </a:lnTo>
                  <a:lnTo>
                    <a:pt x="87607" y="103673"/>
                  </a:lnTo>
                  <a:lnTo>
                    <a:pt x="87607" y="102040"/>
                  </a:lnTo>
                  <a:lnTo>
                    <a:pt x="86134" y="99591"/>
                  </a:lnTo>
                  <a:lnTo>
                    <a:pt x="85398" y="98775"/>
                  </a:lnTo>
                  <a:lnTo>
                    <a:pt x="85398" y="97142"/>
                  </a:lnTo>
                  <a:lnTo>
                    <a:pt x="86134" y="95510"/>
                  </a:lnTo>
                  <a:lnTo>
                    <a:pt x="85398" y="94693"/>
                  </a:lnTo>
                  <a:lnTo>
                    <a:pt x="86871" y="92244"/>
                  </a:lnTo>
                  <a:lnTo>
                    <a:pt x="89079" y="88979"/>
                  </a:lnTo>
                  <a:lnTo>
                    <a:pt x="89815" y="88979"/>
                  </a:lnTo>
                  <a:lnTo>
                    <a:pt x="89079" y="87346"/>
                  </a:lnTo>
                  <a:lnTo>
                    <a:pt x="90552" y="84081"/>
                  </a:lnTo>
                  <a:lnTo>
                    <a:pt x="92024" y="81632"/>
                  </a:lnTo>
                  <a:lnTo>
                    <a:pt x="90552" y="80816"/>
                  </a:lnTo>
                  <a:lnTo>
                    <a:pt x="91288" y="77551"/>
                  </a:lnTo>
                  <a:lnTo>
                    <a:pt x="93496" y="75102"/>
                  </a:lnTo>
                  <a:lnTo>
                    <a:pt x="97177" y="70204"/>
                  </a:lnTo>
                  <a:lnTo>
                    <a:pt x="99386" y="66122"/>
                  </a:lnTo>
                  <a:lnTo>
                    <a:pt x="99386" y="62857"/>
                  </a:lnTo>
                  <a:lnTo>
                    <a:pt x="100858" y="58775"/>
                  </a:lnTo>
                  <a:lnTo>
                    <a:pt x="101595" y="58775"/>
                  </a:lnTo>
                  <a:lnTo>
                    <a:pt x="103067" y="57142"/>
                  </a:lnTo>
                  <a:lnTo>
                    <a:pt x="103803" y="54693"/>
                  </a:lnTo>
                  <a:lnTo>
                    <a:pt x="105276" y="53061"/>
                  </a:lnTo>
                  <a:lnTo>
                    <a:pt x="108220" y="51428"/>
                  </a:lnTo>
                  <a:lnTo>
                    <a:pt x="107484" y="48979"/>
                  </a:lnTo>
                  <a:lnTo>
                    <a:pt x="108957" y="47346"/>
                  </a:lnTo>
                  <a:lnTo>
                    <a:pt x="110429" y="44081"/>
                  </a:lnTo>
                  <a:lnTo>
                    <a:pt x="110429" y="39183"/>
                  </a:lnTo>
                  <a:lnTo>
                    <a:pt x="110429" y="35102"/>
                  </a:lnTo>
                  <a:lnTo>
                    <a:pt x="112638" y="31836"/>
                  </a:lnTo>
                  <a:lnTo>
                    <a:pt x="114846" y="30204"/>
                  </a:lnTo>
                  <a:lnTo>
                    <a:pt x="114846" y="28571"/>
                  </a:lnTo>
                  <a:lnTo>
                    <a:pt x="115582" y="26938"/>
                  </a:lnTo>
                  <a:lnTo>
                    <a:pt x="115582" y="23673"/>
                  </a:lnTo>
                  <a:lnTo>
                    <a:pt x="117791" y="22857"/>
                  </a:lnTo>
                  <a:lnTo>
                    <a:pt x="118527" y="21224"/>
                  </a:lnTo>
                  <a:lnTo>
                    <a:pt x="119263" y="19591"/>
                  </a:lnTo>
                  <a:lnTo>
                    <a:pt x="120000" y="17959"/>
                  </a:lnTo>
                  <a:lnTo>
                    <a:pt x="120000" y="15510"/>
                  </a:lnTo>
                  <a:lnTo>
                    <a:pt x="101595" y="16326"/>
                  </a:lnTo>
                  <a:lnTo>
                    <a:pt x="108957" y="4081"/>
                  </a:lnTo>
                  <a:lnTo>
                    <a:pt x="108220" y="0"/>
                  </a:lnTo>
                  <a:lnTo>
                    <a:pt x="0" y="3265"/>
                  </a:lnTo>
                  <a:lnTo>
                    <a:pt x="5153" y="38367"/>
                  </a:lnTo>
                  <a:lnTo>
                    <a:pt x="4417" y="100408"/>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46" name="Shape 1416">
              <a:extLst>
                <a:ext uri="{FF2B5EF4-FFF2-40B4-BE49-F238E27FC236}">
                  <a16:creationId xmlns:a16="http://schemas.microsoft.com/office/drawing/2014/main" xmlns="" id="{18B40D17-2F01-49C8-96ED-18E3D95C9CC2}"/>
                </a:ext>
              </a:extLst>
            </p:cNvPr>
            <p:cNvSpPr/>
            <p:nvPr/>
          </p:nvSpPr>
          <p:spPr>
            <a:xfrm>
              <a:off x="7011664" y="2657257"/>
              <a:ext cx="465457" cy="151778"/>
            </a:xfrm>
            <a:custGeom>
              <a:avLst/>
              <a:gdLst/>
              <a:ahLst/>
              <a:cxnLst/>
              <a:rect l="0" t="0" r="0" b="0"/>
              <a:pathLst>
                <a:path w="120000" h="120000" extrusionOk="0">
                  <a:moveTo>
                    <a:pt x="71042" y="15700"/>
                  </a:moveTo>
                  <a:cubicBezTo>
                    <a:pt x="30552" y="23551"/>
                    <a:pt x="30552" y="23551"/>
                    <a:pt x="30552" y="23551"/>
                  </a:cubicBezTo>
                  <a:cubicBezTo>
                    <a:pt x="31288" y="34766"/>
                    <a:pt x="31288" y="34766"/>
                    <a:pt x="31288" y="34766"/>
                  </a:cubicBezTo>
                  <a:cubicBezTo>
                    <a:pt x="9570" y="35887"/>
                    <a:pt x="9570" y="35887"/>
                    <a:pt x="9570" y="35887"/>
                  </a:cubicBezTo>
                  <a:cubicBezTo>
                    <a:pt x="8834" y="37009"/>
                    <a:pt x="8834" y="37009"/>
                    <a:pt x="8834" y="37009"/>
                  </a:cubicBezTo>
                  <a:cubicBezTo>
                    <a:pt x="8834" y="40373"/>
                    <a:pt x="8834" y="40373"/>
                    <a:pt x="8834" y="40373"/>
                  </a:cubicBezTo>
                  <a:cubicBezTo>
                    <a:pt x="8834" y="43738"/>
                    <a:pt x="8834" y="43738"/>
                    <a:pt x="8834" y="43738"/>
                  </a:cubicBezTo>
                  <a:cubicBezTo>
                    <a:pt x="8466" y="47102"/>
                    <a:pt x="8466" y="47102"/>
                    <a:pt x="8466" y="47102"/>
                  </a:cubicBezTo>
                  <a:cubicBezTo>
                    <a:pt x="7730" y="48224"/>
                    <a:pt x="7730" y="48224"/>
                    <a:pt x="7730" y="48224"/>
                  </a:cubicBezTo>
                  <a:cubicBezTo>
                    <a:pt x="7361" y="50467"/>
                    <a:pt x="7361" y="50467"/>
                    <a:pt x="7361" y="50467"/>
                  </a:cubicBezTo>
                  <a:cubicBezTo>
                    <a:pt x="7730" y="51588"/>
                    <a:pt x="7730" y="51588"/>
                    <a:pt x="7730" y="51588"/>
                  </a:cubicBezTo>
                  <a:cubicBezTo>
                    <a:pt x="7730" y="51588"/>
                    <a:pt x="8466" y="54953"/>
                    <a:pt x="8466" y="56074"/>
                  </a:cubicBezTo>
                  <a:cubicBezTo>
                    <a:pt x="8834" y="57196"/>
                    <a:pt x="8098" y="58317"/>
                    <a:pt x="8098" y="58317"/>
                  </a:cubicBezTo>
                  <a:cubicBezTo>
                    <a:pt x="7361" y="61682"/>
                    <a:pt x="7361" y="61682"/>
                    <a:pt x="7361" y="61682"/>
                  </a:cubicBezTo>
                  <a:cubicBezTo>
                    <a:pt x="6993" y="65046"/>
                    <a:pt x="6993" y="65046"/>
                    <a:pt x="6993" y="65046"/>
                  </a:cubicBezTo>
                  <a:cubicBezTo>
                    <a:pt x="7361" y="65046"/>
                    <a:pt x="7361" y="65046"/>
                    <a:pt x="7361" y="65046"/>
                  </a:cubicBezTo>
                  <a:cubicBezTo>
                    <a:pt x="7361" y="69532"/>
                    <a:pt x="7361" y="69532"/>
                    <a:pt x="7361" y="69532"/>
                  </a:cubicBezTo>
                  <a:cubicBezTo>
                    <a:pt x="6993" y="71775"/>
                    <a:pt x="6993" y="71775"/>
                    <a:pt x="6993" y="71775"/>
                  </a:cubicBezTo>
                  <a:cubicBezTo>
                    <a:pt x="6625" y="74018"/>
                    <a:pt x="6625" y="74018"/>
                    <a:pt x="6625" y="74018"/>
                  </a:cubicBezTo>
                  <a:cubicBezTo>
                    <a:pt x="5889" y="77383"/>
                    <a:pt x="5889" y="77383"/>
                    <a:pt x="5889" y="77383"/>
                  </a:cubicBezTo>
                  <a:cubicBezTo>
                    <a:pt x="4785" y="78504"/>
                    <a:pt x="4785" y="78504"/>
                    <a:pt x="4785" y="78504"/>
                  </a:cubicBezTo>
                  <a:cubicBezTo>
                    <a:pt x="4785" y="84112"/>
                    <a:pt x="4785" y="84112"/>
                    <a:pt x="4785" y="84112"/>
                  </a:cubicBezTo>
                  <a:cubicBezTo>
                    <a:pt x="4417" y="86355"/>
                    <a:pt x="4417" y="86355"/>
                    <a:pt x="4417" y="86355"/>
                  </a:cubicBezTo>
                  <a:cubicBezTo>
                    <a:pt x="4417" y="88598"/>
                    <a:pt x="4417" y="88598"/>
                    <a:pt x="4417" y="88598"/>
                  </a:cubicBezTo>
                  <a:cubicBezTo>
                    <a:pt x="2944" y="91962"/>
                    <a:pt x="2944" y="91962"/>
                    <a:pt x="2944" y="91962"/>
                  </a:cubicBezTo>
                  <a:cubicBezTo>
                    <a:pt x="1840" y="97570"/>
                    <a:pt x="1840" y="97570"/>
                    <a:pt x="1840" y="97570"/>
                  </a:cubicBezTo>
                  <a:cubicBezTo>
                    <a:pt x="1840" y="103177"/>
                    <a:pt x="1840" y="103177"/>
                    <a:pt x="1840" y="103177"/>
                  </a:cubicBezTo>
                  <a:cubicBezTo>
                    <a:pt x="1840" y="111028"/>
                    <a:pt x="1840" y="111028"/>
                    <a:pt x="1840" y="111028"/>
                  </a:cubicBezTo>
                  <a:cubicBezTo>
                    <a:pt x="736" y="116635"/>
                    <a:pt x="736" y="116635"/>
                    <a:pt x="736" y="116635"/>
                  </a:cubicBezTo>
                  <a:cubicBezTo>
                    <a:pt x="0" y="120000"/>
                    <a:pt x="0" y="120000"/>
                    <a:pt x="0" y="120000"/>
                  </a:cubicBezTo>
                  <a:cubicBezTo>
                    <a:pt x="0" y="120000"/>
                    <a:pt x="0" y="120000"/>
                    <a:pt x="0" y="120000"/>
                  </a:cubicBezTo>
                  <a:cubicBezTo>
                    <a:pt x="85398" y="99813"/>
                    <a:pt x="85398" y="99813"/>
                    <a:pt x="85398" y="99813"/>
                  </a:cubicBezTo>
                  <a:cubicBezTo>
                    <a:pt x="85398" y="99813"/>
                    <a:pt x="85398" y="99813"/>
                    <a:pt x="85398" y="99813"/>
                  </a:cubicBezTo>
                  <a:cubicBezTo>
                    <a:pt x="85398" y="98691"/>
                    <a:pt x="85398" y="98691"/>
                    <a:pt x="85398" y="98691"/>
                  </a:cubicBezTo>
                  <a:cubicBezTo>
                    <a:pt x="85766" y="91962"/>
                    <a:pt x="85766" y="91962"/>
                    <a:pt x="85766" y="91962"/>
                  </a:cubicBezTo>
                  <a:cubicBezTo>
                    <a:pt x="85766" y="88598"/>
                    <a:pt x="85766" y="88598"/>
                    <a:pt x="85766" y="88598"/>
                  </a:cubicBezTo>
                  <a:cubicBezTo>
                    <a:pt x="87239" y="84112"/>
                    <a:pt x="87239" y="84112"/>
                    <a:pt x="87239" y="84112"/>
                  </a:cubicBezTo>
                  <a:cubicBezTo>
                    <a:pt x="88343" y="84112"/>
                    <a:pt x="88343" y="84112"/>
                    <a:pt x="88343" y="84112"/>
                  </a:cubicBezTo>
                  <a:cubicBezTo>
                    <a:pt x="89815" y="80747"/>
                    <a:pt x="89815" y="80747"/>
                    <a:pt x="89815" y="80747"/>
                  </a:cubicBezTo>
                  <a:cubicBezTo>
                    <a:pt x="89447" y="76261"/>
                    <a:pt x="89447" y="76261"/>
                    <a:pt x="89447" y="76261"/>
                  </a:cubicBezTo>
                  <a:cubicBezTo>
                    <a:pt x="90552" y="71775"/>
                    <a:pt x="90552" y="71775"/>
                    <a:pt x="90552" y="71775"/>
                  </a:cubicBezTo>
                  <a:cubicBezTo>
                    <a:pt x="103067" y="49345"/>
                    <a:pt x="103067" y="49345"/>
                    <a:pt x="103067" y="49345"/>
                  </a:cubicBezTo>
                  <a:cubicBezTo>
                    <a:pt x="104907" y="45981"/>
                    <a:pt x="104907" y="45981"/>
                    <a:pt x="104907" y="45981"/>
                  </a:cubicBezTo>
                  <a:cubicBezTo>
                    <a:pt x="105644" y="41495"/>
                    <a:pt x="105644" y="41495"/>
                    <a:pt x="105644" y="41495"/>
                  </a:cubicBezTo>
                  <a:cubicBezTo>
                    <a:pt x="107116" y="34766"/>
                    <a:pt x="107116" y="34766"/>
                    <a:pt x="107116" y="34766"/>
                  </a:cubicBezTo>
                  <a:cubicBezTo>
                    <a:pt x="108220" y="34766"/>
                    <a:pt x="108220" y="34766"/>
                    <a:pt x="108220" y="34766"/>
                  </a:cubicBezTo>
                  <a:cubicBezTo>
                    <a:pt x="109325" y="39252"/>
                    <a:pt x="109325" y="39252"/>
                    <a:pt x="109325" y="39252"/>
                  </a:cubicBezTo>
                  <a:cubicBezTo>
                    <a:pt x="110797" y="34766"/>
                    <a:pt x="110797" y="34766"/>
                    <a:pt x="110797" y="34766"/>
                  </a:cubicBezTo>
                  <a:cubicBezTo>
                    <a:pt x="112638" y="28037"/>
                    <a:pt x="112638" y="28037"/>
                    <a:pt x="112638" y="28037"/>
                  </a:cubicBezTo>
                  <a:cubicBezTo>
                    <a:pt x="116687" y="25794"/>
                    <a:pt x="116687" y="25794"/>
                    <a:pt x="116687" y="25794"/>
                  </a:cubicBezTo>
                  <a:cubicBezTo>
                    <a:pt x="117055" y="21308"/>
                    <a:pt x="117055" y="21308"/>
                    <a:pt x="117055" y="21308"/>
                  </a:cubicBezTo>
                  <a:cubicBezTo>
                    <a:pt x="118159" y="15700"/>
                    <a:pt x="118159" y="15700"/>
                    <a:pt x="118159" y="15700"/>
                  </a:cubicBezTo>
                  <a:cubicBezTo>
                    <a:pt x="119631" y="13457"/>
                    <a:pt x="119631" y="13457"/>
                    <a:pt x="119631" y="13457"/>
                  </a:cubicBezTo>
                  <a:cubicBezTo>
                    <a:pt x="120000" y="13457"/>
                    <a:pt x="120000" y="13457"/>
                    <a:pt x="120000" y="13457"/>
                  </a:cubicBezTo>
                  <a:cubicBezTo>
                    <a:pt x="120000" y="0"/>
                    <a:pt x="120000" y="0"/>
                    <a:pt x="120000" y="0"/>
                  </a:cubicBezTo>
                  <a:lnTo>
                    <a:pt x="71042" y="15700"/>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47" name="Shape 1417">
              <a:extLst>
                <a:ext uri="{FF2B5EF4-FFF2-40B4-BE49-F238E27FC236}">
                  <a16:creationId xmlns:a16="http://schemas.microsoft.com/office/drawing/2014/main" xmlns="" id="{49072982-0335-42BB-B464-CDFB4119DDF5}"/>
                </a:ext>
              </a:extLst>
            </p:cNvPr>
            <p:cNvSpPr/>
            <p:nvPr/>
          </p:nvSpPr>
          <p:spPr>
            <a:xfrm>
              <a:off x="7342207" y="2606663"/>
              <a:ext cx="465457" cy="205745"/>
            </a:xfrm>
            <a:custGeom>
              <a:avLst/>
              <a:gdLst/>
              <a:ahLst/>
              <a:cxnLst/>
              <a:rect l="0" t="0" r="0" b="0"/>
              <a:pathLst>
                <a:path w="120000" h="120000" extrusionOk="0">
                  <a:moveTo>
                    <a:pt x="119263" y="28333"/>
                  </a:moveTo>
                  <a:cubicBezTo>
                    <a:pt x="118527" y="25833"/>
                    <a:pt x="118527" y="25833"/>
                    <a:pt x="118527" y="25833"/>
                  </a:cubicBezTo>
                  <a:cubicBezTo>
                    <a:pt x="117791" y="23333"/>
                    <a:pt x="117791" y="23333"/>
                    <a:pt x="117791" y="23333"/>
                  </a:cubicBezTo>
                  <a:cubicBezTo>
                    <a:pt x="116687" y="23333"/>
                    <a:pt x="116687" y="23333"/>
                    <a:pt x="116687" y="23333"/>
                  </a:cubicBezTo>
                  <a:cubicBezTo>
                    <a:pt x="116319" y="24166"/>
                    <a:pt x="116319" y="24166"/>
                    <a:pt x="116319" y="24166"/>
                  </a:cubicBezTo>
                  <a:cubicBezTo>
                    <a:pt x="115950" y="31666"/>
                    <a:pt x="115950" y="31666"/>
                    <a:pt x="115950" y="31666"/>
                  </a:cubicBezTo>
                  <a:cubicBezTo>
                    <a:pt x="115950" y="33333"/>
                    <a:pt x="115950" y="33333"/>
                    <a:pt x="115950" y="33333"/>
                  </a:cubicBezTo>
                  <a:cubicBezTo>
                    <a:pt x="114846" y="31666"/>
                    <a:pt x="114846" y="31666"/>
                    <a:pt x="114846" y="31666"/>
                  </a:cubicBezTo>
                  <a:cubicBezTo>
                    <a:pt x="114478" y="26666"/>
                    <a:pt x="114478" y="26666"/>
                    <a:pt x="114478" y="26666"/>
                  </a:cubicBezTo>
                  <a:cubicBezTo>
                    <a:pt x="113742" y="23333"/>
                    <a:pt x="113742" y="23333"/>
                    <a:pt x="113742" y="23333"/>
                  </a:cubicBezTo>
                  <a:cubicBezTo>
                    <a:pt x="112638" y="22500"/>
                    <a:pt x="112638" y="22500"/>
                    <a:pt x="112638" y="22500"/>
                  </a:cubicBezTo>
                  <a:cubicBezTo>
                    <a:pt x="110429" y="25000"/>
                    <a:pt x="110429" y="25000"/>
                    <a:pt x="110429" y="25000"/>
                  </a:cubicBezTo>
                  <a:cubicBezTo>
                    <a:pt x="109693" y="25000"/>
                    <a:pt x="109693" y="25000"/>
                    <a:pt x="109693" y="25000"/>
                  </a:cubicBezTo>
                  <a:cubicBezTo>
                    <a:pt x="107484" y="26666"/>
                    <a:pt x="107484" y="26666"/>
                    <a:pt x="107484" y="26666"/>
                  </a:cubicBezTo>
                  <a:cubicBezTo>
                    <a:pt x="106380" y="29166"/>
                    <a:pt x="106380" y="29166"/>
                    <a:pt x="106380" y="29166"/>
                  </a:cubicBezTo>
                  <a:cubicBezTo>
                    <a:pt x="105276" y="32500"/>
                    <a:pt x="105276" y="32500"/>
                    <a:pt x="105276" y="32500"/>
                  </a:cubicBezTo>
                  <a:cubicBezTo>
                    <a:pt x="104907" y="30833"/>
                    <a:pt x="104907" y="30833"/>
                    <a:pt x="104907" y="30833"/>
                  </a:cubicBezTo>
                  <a:cubicBezTo>
                    <a:pt x="104907" y="26666"/>
                    <a:pt x="104907" y="26666"/>
                    <a:pt x="104907" y="26666"/>
                  </a:cubicBezTo>
                  <a:cubicBezTo>
                    <a:pt x="104907" y="25000"/>
                    <a:pt x="104907" y="25000"/>
                    <a:pt x="104907" y="25000"/>
                  </a:cubicBezTo>
                  <a:cubicBezTo>
                    <a:pt x="104171" y="22500"/>
                    <a:pt x="104171" y="22500"/>
                    <a:pt x="104171" y="22500"/>
                  </a:cubicBezTo>
                  <a:cubicBezTo>
                    <a:pt x="103803" y="20833"/>
                    <a:pt x="103803" y="20833"/>
                    <a:pt x="103803" y="20833"/>
                  </a:cubicBezTo>
                  <a:cubicBezTo>
                    <a:pt x="103435" y="19166"/>
                    <a:pt x="103435" y="19166"/>
                    <a:pt x="103435" y="19166"/>
                  </a:cubicBezTo>
                  <a:cubicBezTo>
                    <a:pt x="103435" y="16666"/>
                    <a:pt x="103435" y="16666"/>
                    <a:pt x="103435" y="16666"/>
                  </a:cubicBezTo>
                  <a:cubicBezTo>
                    <a:pt x="103435" y="15000"/>
                    <a:pt x="103435" y="15000"/>
                    <a:pt x="103435" y="15000"/>
                  </a:cubicBezTo>
                  <a:cubicBezTo>
                    <a:pt x="104171" y="13333"/>
                    <a:pt x="104171" y="13333"/>
                    <a:pt x="104171" y="13333"/>
                  </a:cubicBezTo>
                  <a:cubicBezTo>
                    <a:pt x="104171" y="13333"/>
                    <a:pt x="104171" y="13333"/>
                    <a:pt x="104171" y="13333"/>
                  </a:cubicBezTo>
                  <a:cubicBezTo>
                    <a:pt x="104539" y="16666"/>
                    <a:pt x="104539" y="16666"/>
                    <a:pt x="104539" y="16666"/>
                  </a:cubicBezTo>
                  <a:cubicBezTo>
                    <a:pt x="104907" y="21666"/>
                    <a:pt x="104907" y="21666"/>
                    <a:pt x="104907" y="21666"/>
                  </a:cubicBezTo>
                  <a:cubicBezTo>
                    <a:pt x="105644" y="25833"/>
                    <a:pt x="105644" y="25833"/>
                    <a:pt x="105644" y="25833"/>
                  </a:cubicBezTo>
                  <a:cubicBezTo>
                    <a:pt x="106748" y="24166"/>
                    <a:pt x="106748" y="24166"/>
                    <a:pt x="106748" y="24166"/>
                  </a:cubicBezTo>
                  <a:cubicBezTo>
                    <a:pt x="107116" y="23333"/>
                    <a:pt x="107116" y="23333"/>
                    <a:pt x="107116" y="23333"/>
                  </a:cubicBezTo>
                  <a:cubicBezTo>
                    <a:pt x="108220" y="21666"/>
                    <a:pt x="108220" y="21666"/>
                    <a:pt x="108220" y="21666"/>
                  </a:cubicBezTo>
                  <a:cubicBezTo>
                    <a:pt x="108588" y="21666"/>
                    <a:pt x="108588" y="21666"/>
                    <a:pt x="108588" y="21666"/>
                  </a:cubicBezTo>
                  <a:cubicBezTo>
                    <a:pt x="110061" y="20000"/>
                    <a:pt x="110061" y="20000"/>
                    <a:pt x="110061" y="20000"/>
                  </a:cubicBezTo>
                  <a:cubicBezTo>
                    <a:pt x="110429" y="18333"/>
                    <a:pt x="110429" y="18333"/>
                    <a:pt x="110429" y="18333"/>
                  </a:cubicBezTo>
                  <a:cubicBezTo>
                    <a:pt x="112269" y="18333"/>
                    <a:pt x="112269" y="18333"/>
                    <a:pt x="112269" y="18333"/>
                  </a:cubicBezTo>
                  <a:cubicBezTo>
                    <a:pt x="112638" y="15833"/>
                    <a:pt x="112638" y="15833"/>
                    <a:pt x="112638" y="15833"/>
                  </a:cubicBezTo>
                  <a:cubicBezTo>
                    <a:pt x="113006" y="15000"/>
                    <a:pt x="113006" y="15000"/>
                    <a:pt x="113006" y="15000"/>
                  </a:cubicBezTo>
                  <a:cubicBezTo>
                    <a:pt x="113006" y="15000"/>
                    <a:pt x="112638" y="14166"/>
                    <a:pt x="112638" y="13333"/>
                  </a:cubicBezTo>
                  <a:cubicBezTo>
                    <a:pt x="112269" y="13333"/>
                    <a:pt x="112269" y="13333"/>
                    <a:pt x="112269" y="13333"/>
                  </a:cubicBezTo>
                  <a:cubicBezTo>
                    <a:pt x="111533" y="10833"/>
                    <a:pt x="111533" y="10833"/>
                    <a:pt x="111533" y="10833"/>
                  </a:cubicBezTo>
                  <a:cubicBezTo>
                    <a:pt x="111533" y="10000"/>
                    <a:pt x="111533" y="10000"/>
                    <a:pt x="111533" y="10000"/>
                  </a:cubicBezTo>
                  <a:cubicBezTo>
                    <a:pt x="111901" y="10000"/>
                    <a:pt x="111901" y="10000"/>
                    <a:pt x="111901" y="10000"/>
                  </a:cubicBezTo>
                  <a:cubicBezTo>
                    <a:pt x="113742" y="11666"/>
                    <a:pt x="113742" y="11666"/>
                    <a:pt x="113742" y="11666"/>
                  </a:cubicBezTo>
                  <a:cubicBezTo>
                    <a:pt x="114846" y="11666"/>
                    <a:pt x="114846" y="11666"/>
                    <a:pt x="114846" y="11666"/>
                  </a:cubicBezTo>
                  <a:cubicBezTo>
                    <a:pt x="114846" y="9166"/>
                    <a:pt x="114846" y="9166"/>
                    <a:pt x="114846" y="9166"/>
                  </a:cubicBezTo>
                  <a:cubicBezTo>
                    <a:pt x="113742" y="5833"/>
                    <a:pt x="113742" y="5833"/>
                    <a:pt x="113742" y="5833"/>
                  </a:cubicBezTo>
                  <a:cubicBezTo>
                    <a:pt x="113374" y="3333"/>
                    <a:pt x="113374" y="3333"/>
                    <a:pt x="113374" y="3333"/>
                  </a:cubicBezTo>
                  <a:cubicBezTo>
                    <a:pt x="112269" y="0"/>
                    <a:pt x="112269" y="0"/>
                    <a:pt x="112269" y="0"/>
                  </a:cubicBezTo>
                  <a:cubicBezTo>
                    <a:pt x="80245" y="15000"/>
                    <a:pt x="80245" y="15000"/>
                    <a:pt x="80245" y="15000"/>
                  </a:cubicBezTo>
                  <a:cubicBezTo>
                    <a:pt x="57055" y="23333"/>
                    <a:pt x="57055" y="23333"/>
                    <a:pt x="57055" y="23333"/>
                  </a:cubicBezTo>
                  <a:cubicBezTo>
                    <a:pt x="34601" y="29166"/>
                    <a:pt x="34601" y="29166"/>
                    <a:pt x="34601" y="29166"/>
                  </a:cubicBezTo>
                  <a:cubicBezTo>
                    <a:pt x="34601" y="39166"/>
                    <a:pt x="34601" y="39166"/>
                    <a:pt x="34601" y="39166"/>
                  </a:cubicBezTo>
                  <a:cubicBezTo>
                    <a:pt x="34233" y="39166"/>
                    <a:pt x="34233" y="39166"/>
                    <a:pt x="34233" y="39166"/>
                  </a:cubicBezTo>
                  <a:cubicBezTo>
                    <a:pt x="32760" y="40833"/>
                    <a:pt x="32760" y="40833"/>
                    <a:pt x="32760" y="40833"/>
                  </a:cubicBezTo>
                  <a:cubicBezTo>
                    <a:pt x="31656" y="45000"/>
                    <a:pt x="31656" y="45000"/>
                    <a:pt x="31656" y="45000"/>
                  </a:cubicBezTo>
                  <a:cubicBezTo>
                    <a:pt x="31288" y="48333"/>
                    <a:pt x="31288" y="48333"/>
                    <a:pt x="31288" y="48333"/>
                  </a:cubicBezTo>
                  <a:cubicBezTo>
                    <a:pt x="27239" y="50000"/>
                    <a:pt x="27239" y="50000"/>
                    <a:pt x="27239" y="50000"/>
                  </a:cubicBezTo>
                  <a:cubicBezTo>
                    <a:pt x="25398" y="55000"/>
                    <a:pt x="25398" y="55000"/>
                    <a:pt x="25398" y="55000"/>
                  </a:cubicBezTo>
                  <a:cubicBezTo>
                    <a:pt x="23926" y="58333"/>
                    <a:pt x="23926" y="58333"/>
                    <a:pt x="23926" y="58333"/>
                  </a:cubicBezTo>
                  <a:cubicBezTo>
                    <a:pt x="22822" y="55000"/>
                    <a:pt x="22822" y="55000"/>
                    <a:pt x="22822" y="55000"/>
                  </a:cubicBezTo>
                  <a:cubicBezTo>
                    <a:pt x="21717" y="55000"/>
                    <a:pt x="21717" y="55000"/>
                    <a:pt x="21717" y="55000"/>
                  </a:cubicBezTo>
                  <a:cubicBezTo>
                    <a:pt x="20245" y="60000"/>
                    <a:pt x="20245" y="60000"/>
                    <a:pt x="20245" y="60000"/>
                  </a:cubicBezTo>
                  <a:cubicBezTo>
                    <a:pt x="19509" y="63333"/>
                    <a:pt x="19509" y="63333"/>
                    <a:pt x="19509" y="63333"/>
                  </a:cubicBezTo>
                  <a:cubicBezTo>
                    <a:pt x="17668" y="65833"/>
                    <a:pt x="17668" y="65833"/>
                    <a:pt x="17668" y="65833"/>
                  </a:cubicBezTo>
                  <a:cubicBezTo>
                    <a:pt x="5153" y="82500"/>
                    <a:pt x="5153" y="82500"/>
                    <a:pt x="5153" y="82500"/>
                  </a:cubicBezTo>
                  <a:cubicBezTo>
                    <a:pt x="4049" y="85833"/>
                    <a:pt x="4049" y="85833"/>
                    <a:pt x="4049" y="85833"/>
                  </a:cubicBezTo>
                  <a:cubicBezTo>
                    <a:pt x="4417" y="89166"/>
                    <a:pt x="4417" y="89166"/>
                    <a:pt x="4417" y="89166"/>
                  </a:cubicBezTo>
                  <a:cubicBezTo>
                    <a:pt x="2944" y="91666"/>
                    <a:pt x="2944" y="91666"/>
                    <a:pt x="2944" y="91666"/>
                  </a:cubicBezTo>
                  <a:cubicBezTo>
                    <a:pt x="1840" y="91666"/>
                    <a:pt x="1840" y="91666"/>
                    <a:pt x="1840" y="91666"/>
                  </a:cubicBezTo>
                  <a:cubicBezTo>
                    <a:pt x="368" y="95000"/>
                    <a:pt x="368" y="95000"/>
                    <a:pt x="368" y="95000"/>
                  </a:cubicBezTo>
                  <a:cubicBezTo>
                    <a:pt x="368" y="97500"/>
                    <a:pt x="368" y="97500"/>
                    <a:pt x="368" y="97500"/>
                  </a:cubicBezTo>
                  <a:cubicBezTo>
                    <a:pt x="0" y="102500"/>
                    <a:pt x="0" y="102500"/>
                    <a:pt x="0" y="102500"/>
                  </a:cubicBezTo>
                  <a:cubicBezTo>
                    <a:pt x="0" y="103333"/>
                    <a:pt x="0" y="103333"/>
                    <a:pt x="0" y="103333"/>
                  </a:cubicBezTo>
                  <a:cubicBezTo>
                    <a:pt x="0" y="103333"/>
                    <a:pt x="0" y="103333"/>
                    <a:pt x="0" y="103333"/>
                  </a:cubicBezTo>
                  <a:cubicBezTo>
                    <a:pt x="20613" y="98333"/>
                    <a:pt x="20613" y="98333"/>
                    <a:pt x="20613" y="98333"/>
                  </a:cubicBezTo>
                  <a:cubicBezTo>
                    <a:pt x="26871" y="87500"/>
                    <a:pt x="26871" y="87500"/>
                    <a:pt x="26871" y="87500"/>
                  </a:cubicBezTo>
                  <a:cubicBezTo>
                    <a:pt x="30552" y="86666"/>
                    <a:pt x="30552" y="86666"/>
                    <a:pt x="30552" y="86666"/>
                  </a:cubicBezTo>
                  <a:cubicBezTo>
                    <a:pt x="33128" y="86666"/>
                    <a:pt x="33128" y="86666"/>
                    <a:pt x="33128" y="86666"/>
                  </a:cubicBezTo>
                  <a:cubicBezTo>
                    <a:pt x="37546" y="88333"/>
                    <a:pt x="37546" y="88333"/>
                    <a:pt x="37546" y="88333"/>
                  </a:cubicBezTo>
                  <a:cubicBezTo>
                    <a:pt x="39754" y="87500"/>
                    <a:pt x="39754" y="87500"/>
                    <a:pt x="39754" y="87500"/>
                  </a:cubicBezTo>
                  <a:cubicBezTo>
                    <a:pt x="40858" y="86666"/>
                    <a:pt x="40858" y="86666"/>
                    <a:pt x="40858" y="86666"/>
                  </a:cubicBezTo>
                  <a:cubicBezTo>
                    <a:pt x="42699" y="84166"/>
                    <a:pt x="42699" y="84166"/>
                    <a:pt x="42699" y="84166"/>
                  </a:cubicBezTo>
                  <a:cubicBezTo>
                    <a:pt x="45276" y="83333"/>
                    <a:pt x="45276" y="83333"/>
                    <a:pt x="45276" y="83333"/>
                  </a:cubicBezTo>
                  <a:cubicBezTo>
                    <a:pt x="48588" y="84166"/>
                    <a:pt x="48588" y="84166"/>
                    <a:pt x="48588" y="84166"/>
                  </a:cubicBezTo>
                  <a:cubicBezTo>
                    <a:pt x="50797" y="86666"/>
                    <a:pt x="50797" y="86666"/>
                    <a:pt x="50797" y="86666"/>
                  </a:cubicBezTo>
                  <a:cubicBezTo>
                    <a:pt x="52269" y="95000"/>
                    <a:pt x="52269" y="95000"/>
                    <a:pt x="52269" y="95000"/>
                  </a:cubicBezTo>
                  <a:cubicBezTo>
                    <a:pt x="66993" y="88333"/>
                    <a:pt x="66993" y="88333"/>
                    <a:pt x="66993" y="88333"/>
                  </a:cubicBezTo>
                  <a:cubicBezTo>
                    <a:pt x="86134" y="120000"/>
                    <a:pt x="86134" y="120000"/>
                    <a:pt x="86134" y="120000"/>
                  </a:cubicBezTo>
                  <a:cubicBezTo>
                    <a:pt x="89447" y="116666"/>
                    <a:pt x="89447" y="116666"/>
                    <a:pt x="89447" y="116666"/>
                  </a:cubicBezTo>
                  <a:cubicBezTo>
                    <a:pt x="90184" y="116666"/>
                    <a:pt x="90184" y="116666"/>
                    <a:pt x="90184" y="116666"/>
                  </a:cubicBezTo>
                  <a:cubicBezTo>
                    <a:pt x="93496" y="115833"/>
                    <a:pt x="93496" y="115833"/>
                    <a:pt x="93496" y="115833"/>
                  </a:cubicBezTo>
                  <a:cubicBezTo>
                    <a:pt x="94233" y="113333"/>
                    <a:pt x="94233" y="113333"/>
                    <a:pt x="94233" y="113333"/>
                  </a:cubicBezTo>
                  <a:cubicBezTo>
                    <a:pt x="95337" y="110833"/>
                    <a:pt x="95337" y="110833"/>
                    <a:pt x="95337" y="110833"/>
                  </a:cubicBezTo>
                  <a:cubicBezTo>
                    <a:pt x="95705" y="103333"/>
                    <a:pt x="95705" y="103333"/>
                    <a:pt x="95705" y="103333"/>
                  </a:cubicBezTo>
                  <a:cubicBezTo>
                    <a:pt x="96809" y="97500"/>
                    <a:pt x="96809" y="97500"/>
                    <a:pt x="96809" y="97500"/>
                  </a:cubicBezTo>
                  <a:cubicBezTo>
                    <a:pt x="98282" y="92500"/>
                    <a:pt x="98282" y="92500"/>
                    <a:pt x="98282" y="92500"/>
                  </a:cubicBezTo>
                  <a:cubicBezTo>
                    <a:pt x="99754" y="90000"/>
                    <a:pt x="99754" y="90000"/>
                    <a:pt x="99754" y="90000"/>
                  </a:cubicBezTo>
                  <a:cubicBezTo>
                    <a:pt x="99754" y="88333"/>
                    <a:pt x="99754" y="88333"/>
                    <a:pt x="99754" y="88333"/>
                  </a:cubicBezTo>
                  <a:cubicBezTo>
                    <a:pt x="99386" y="85833"/>
                    <a:pt x="99386" y="85833"/>
                    <a:pt x="99386" y="85833"/>
                  </a:cubicBezTo>
                  <a:cubicBezTo>
                    <a:pt x="99018" y="84166"/>
                    <a:pt x="99018" y="84166"/>
                    <a:pt x="99018" y="84166"/>
                  </a:cubicBezTo>
                  <a:cubicBezTo>
                    <a:pt x="99386" y="83333"/>
                    <a:pt x="99386" y="83333"/>
                    <a:pt x="99386" y="83333"/>
                  </a:cubicBezTo>
                  <a:cubicBezTo>
                    <a:pt x="99386" y="81666"/>
                    <a:pt x="99386" y="81666"/>
                    <a:pt x="99386" y="81666"/>
                  </a:cubicBezTo>
                  <a:cubicBezTo>
                    <a:pt x="99754" y="80833"/>
                    <a:pt x="99754" y="80833"/>
                    <a:pt x="99754" y="80833"/>
                  </a:cubicBezTo>
                  <a:cubicBezTo>
                    <a:pt x="100122" y="80833"/>
                    <a:pt x="100122" y="80833"/>
                    <a:pt x="100122" y="80833"/>
                  </a:cubicBezTo>
                  <a:cubicBezTo>
                    <a:pt x="100490" y="81666"/>
                    <a:pt x="100490" y="81666"/>
                    <a:pt x="100490" y="81666"/>
                  </a:cubicBezTo>
                  <a:cubicBezTo>
                    <a:pt x="100858" y="85000"/>
                    <a:pt x="100858" y="85000"/>
                    <a:pt x="100858" y="85000"/>
                  </a:cubicBezTo>
                  <a:cubicBezTo>
                    <a:pt x="102331" y="83333"/>
                    <a:pt x="102331" y="83333"/>
                    <a:pt x="102331" y="83333"/>
                  </a:cubicBezTo>
                  <a:cubicBezTo>
                    <a:pt x="103435" y="82500"/>
                    <a:pt x="103435" y="82500"/>
                    <a:pt x="103435" y="82500"/>
                  </a:cubicBezTo>
                  <a:cubicBezTo>
                    <a:pt x="103435" y="80833"/>
                    <a:pt x="103435" y="80833"/>
                    <a:pt x="103435" y="80833"/>
                  </a:cubicBezTo>
                  <a:cubicBezTo>
                    <a:pt x="103435" y="79166"/>
                    <a:pt x="103435" y="79166"/>
                    <a:pt x="103435" y="79166"/>
                  </a:cubicBezTo>
                  <a:cubicBezTo>
                    <a:pt x="104171" y="78333"/>
                    <a:pt x="104171" y="78333"/>
                    <a:pt x="104171" y="78333"/>
                  </a:cubicBezTo>
                  <a:cubicBezTo>
                    <a:pt x="104171" y="77500"/>
                    <a:pt x="104171" y="77500"/>
                    <a:pt x="104171" y="77500"/>
                  </a:cubicBezTo>
                  <a:cubicBezTo>
                    <a:pt x="104907" y="79166"/>
                    <a:pt x="104907" y="79166"/>
                    <a:pt x="104907" y="79166"/>
                  </a:cubicBezTo>
                  <a:cubicBezTo>
                    <a:pt x="106748" y="77500"/>
                    <a:pt x="106748" y="77500"/>
                    <a:pt x="106748" y="77500"/>
                  </a:cubicBezTo>
                  <a:cubicBezTo>
                    <a:pt x="108220" y="75833"/>
                    <a:pt x="108220" y="75833"/>
                    <a:pt x="108220" y="75833"/>
                  </a:cubicBezTo>
                  <a:cubicBezTo>
                    <a:pt x="108957" y="75833"/>
                    <a:pt x="108957" y="75833"/>
                    <a:pt x="108957" y="75833"/>
                  </a:cubicBezTo>
                  <a:cubicBezTo>
                    <a:pt x="110061" y="74166"/>
                    <a:pt x="110061" y="74166"/>
                    <a:pt x="110061" y="74166"/>
                  </a:cubicBezTo>
                  <a:cubicBezTo>
                    <a:pt x="110797" y="73333"/>
                    <a:pt x="110797" y="73333"/>
                    <a:pt x="110797" y="73333"/>
                  </a:cubicBezTo>
                  <a:cubicBezTo>
                    <a:pt x="110797" y="72500"/>
                    <a:pt x="110797" y="72500"/>
                    <a:pt x="110797" y="72500"/>
                  </a:cubicBezTo>
                  <a:cubicBezTo>
                    <a:pt x="112269" y="75000"/>
                    <a:pt x="112269" y="75000"/>
                    <a:pt x="112269" y="75000"/>
                  </a:cubicBezTo>
                  <a:cubicBezTo>
                    <a:pt x="113006" y="71666"/>
                    <a:pt x="113006" y="71666"/>
                    <a:pt x="113006" y="71666"/>
                  </a:cubicBezTo>
                  <a:cubicBezTo>
                    <a:pt x="113374" y="67500"/>
                    <a:pt x="113374" y="67500"/>
                    <a:pt x="113374" y="67500"/>
                  </a:cubicBezTo>
                  <a:cubicBezTo>
                    <a:pt x="113742" y="65833"/>
                    <a:pt x="113742" y="65833"/>
                    <a:pt x="113742" y="65833"/>
                  </a:cubicBezTo>
                  <a:cubicBezTo>
                    <a:pt x="114110" y="64166"/>
                    <a:pt x="114110" y="64166"/>
                    <a:pt x="114110" y="64166"/>
                  </a:cubicBezTo>
                  <a:cubicBezTo>
                    <a:pt x="114110" y="64166"/>
                    <a:pt x="113742" y="61666"/>
                    <a:pt x="113374" y="62500"/>
                  </a:cubicBezTo>
                  <a:cubicBezTo>
                    <a:pt x="113006" y="62500"/>
                    <a:pt x="111901" y="63333"/>
                    <a:pt x="111901" y="63333"/>
                  </a:cubicBezTo>
                  <a:cubicBezTo>
                    <a:pt x="111533" y="65000"/>
                    <a:pt x="111533" y="65000"/>
                    <a:pt x="111533" y="65000"/>
                  </a:cubicBezTo>
                  <a:cubicBezTo>
                    <a:pt x="110797" y="65000"/>
                    <a:pt x="110797" y="65000"/>
                    <a:pt x="110797" y="65000"/>
                  </a:cubicBezTo>
                  <a:cubicBezTo>
                    <a:pt x="110061" y="66666"/>
                    <a:pt x="110061" y="66666"/>
                    <a:pt x="110061" y="66666"/>
                  </a:cubicBezTo>
                  <a:cubicBezTo>
                    <a:pt x="108220" y="69166"/>
                    <a:pt x="108220" y="69166"/>
                    <a:pt x="108220" y="69166"/>
                  </a:cubicBezTo>
                  <a:cubicBezTo>
                    <a:pt x="107116" y="69166"/>
                    <a:pt x="107116" y="69166"/>
                    <a:pt x="107116" y="69166"/>
                  </a:cubicBezTo>
                  <a:cubicBezTo>
                    <a:pt x="104171" y="67500"/>
                    <a:pt x="104171" y="67500"/>
                    <a:pt x="104171" y="67500"/>
                  </a:cubicBezTo>
                  <a:cubicBezTo>
                    <a:pt x="104171" y="65833"/>
                    <a:pt x="104171" y="65833"/>
                    <a:pt x="104171" y="65833"/>
                  </a:cubicBezTo>
                  <a:cubicBezTo>
                    <a:pt x="104171" y="64166"/>
                    <a:pt x="104171" y="64166"/>
                    <a:pt x="104171" y="64166"/>
                  </a:cubicBezTo>
                  <a:cubicBezTo>
                    <a:pt x="104539" y="63333"/>
                    <a:pt x="104539" y="63333"/>
                    <a:pt x="104539" y="63333"/>
                  </a:cubicBezTo>
                  <a:cubicBezTo>
                    <a:pt x="105276" y="63333"/>
                    <a:pt x="105276" y="63333"/>
                    <a:pt x="105276" y="63333"/>
                  </a:cubicBezTo>
                  <a:cubicBezTo>
                    <a:pt x="106012" y="64166"/>
                    <a:pt x="106012" y="64166"/>
                    <a:pt x="106012" y="64166"/>
                  </a:cubicBezTo>
                  <a:cubicBezTo>
                    <a:pt x="107852" y="64166"/>
                    <a:pt x="107852" y="64166"/>
                    <a:pt x="107852" y="64166"/>
                  </a:cubicBezTo>
                  <a:cubicBezTo>
                    <a:pt x="108957" y="62500"/>
                    <a:pt x="108957" y="62500"/>
                    <a:pt x="108957" y="62500"/>
                  </a:cubicBezTo>
                  <a:cubicBezTo>
                    <a:pt x="108957" y="60833"/>
                    <a:pt x="108957" y="60833"/>
                    <a:pt x="108957" y="60833"/>
                  </a:cubicBezTo>
                  <a:cubicBezTo>
                    <a:pt x="108588" y="59166"/>
                    <a:pt x="108588" y="59166"/>
                    <a:pt x="108588" y="59166"/>
                  </a:cubicBezTo>
                  <a:cubicBezTo>
                    <a:pt x="108957" y="56666"/>
                    <a:pt x="108957" y="56666"/>
                    <a:pt x="108957" y="56666"/>
                  </a:cubicBezTo>
                  <a:cubicBezTo>
                    <a:pt x="109325" y="56666"/>
                    <a:pt x="109325" y="56666"/>
                    <a:pt x="109325" y="56666"/>
                  </a:cubicBezTo>
                  <a:cubicBezTo>
                    <a:pt x="110061" y="55000"/>
                    <a:pt x="110061" y="55000"/>
                    <a:pt x="110061" y="55000"/>
                  </a:cubicBezTo>
                  <a:cubicBezTo>
                    <a:pt x="110061" y="53333"/>
                    <a:pt x="110061" y="53333"/>
                    <a:pt x="110061" y="53333"/>
                  </a:cubicBezTo>
                  <a:cubicBezTo>
                    <a:pt x="108957" y="53333"/>
                    <a:pt x="108957" y="53333"/>
                    <a:pt x="108957" y="53333"/>
                  </a:cubicBezTo>
                  <a:cubicBezTo>
                    <a:pt x="106748" y="50833"/>
                    <a:pt x="106748" y="50833"/>
                    <a:pt x="106748" y="50833"/>
                  </a:cubicBezTo>
                  <a:cubicBezTo>
                    <a:pt x="104171" y="50000"/>
                    <a:pt x="104171" y="50000"/>
                    <a:pt x="104171" y="50000"/>
                  </a:cubicBezTo>
                  <a:cubicBezTo>
                    <a:pt x="103067" y="48333"/>
                    <a:pt x="103067" y="48333"/>
                    <a:pt x="103067" y="48333"/>
                  </a:cubicBezTo>
                  <a:cubicBezTo>
                    <a:pt x="103067" y="47500"/>
                    <a:pt x="103067" y="47500"/>
                    <a:pt x="103067" y="47500"/>
                  </a:cubicBezTo>
                  <a:cubicBezTo>
                    <a:pt x="104539" y="47500"/>
                    <a:pt x="104539" y="47500"/>
                    <a:pt x="104539" y="47500"/>
                  </a:cubicBezTo>
                  <a:cubicBezTo>
                    <a:pt x="106748" y="47500"/>
                    <a:pt x="106748" y="47500"/>
                    <a:pt x="106748" y="47500"/>
                  </a:cubicBezTo>
                  <a:cubicBezTo>
                    <a:pt x="108220" y="49166"/>
                    <a:pt x="108220" y="49166"/>
                    <a:pt x="108220" y="49166"/>
                  </a:cubicBezTo>
                  <a:cubicBezTo>
                    <a:pt x="108588" y="47500"/>
                    <a:pt x="108588" y="47500"/>
                    <a:pt x="108588" y="47500"/>
                  </a:cubicBezTo>
                  <a:cubicBezTo>
                    <a:pt x="108220" y="45833"/>
                    <a:pt x="108220" y="45833"/>
                    <a:pt x="108220" y="45833"/>
                  </a:cubicBezTo>
                  <a:cubicBezTo>
                    <a:pt x="107852" y="45000"/>
                    <a:pt x="107852" y="45000"/>
                    <a:pt x="107852" y="45000"/>
                  </a:cubicBezTo>
                  <a:cubicBezTo>
                    <a:pt x="107484" y="43333"/>
                    <a:pt x="107484" y="43333"/>
                    <a:pt x="107484" y="43333"/>
                  </a:cubicBezTo>
                  <a:cubicBezTo>
                    <a:pt x="108220" y="42500"/>
                    <a:pt x="108220" y="42500"/>
                    <a:pt x="108220" y="42500"/>
                  </a:cubicBezTo>
                  <a:cubicBezTo>
                    <a:pt x="109325" y="42500"/>
                    <a:pt x="109325" y="42500"/>
                    <a:pt x="109325" y="42500"/>
                  </a:cubicBezTo>
                  <a:cubicBezTo>
                    <a:pt x="109693" y="46666"/>
                    <a:pt x="109693" y="46666"/>
                    <a:pt x="109693" y="46666"/>
                  </a:cubicBezTo>
                  <a:cubicBezTo>
                    <a:pt x="110429" y="48333"/>
                    <a:pt x="110429" y="48333"/>
                    <a:pt x="110429" y="48333"/>
                  </a:cubicBezTo>
                  <a:cubicBezTo>
                    <a:pt x="111533" y="48333"/>
                    <a:pt x="111533" y="48333"/>
                    <a:pt x="111533" y="48333"/>
                  </a:cubicBezTo>
                  <a:cubicBezTo>
                    <a:pt x="111901" y="47500"/>
                    <a:pt x="111901" y="47500"/>
                    <a:pt x="111901" y="47500"/>
                  </a:cubicBezTo>
                  <a:cubicBezTo>
                    <a:pt x="112638" y="48333"/>
                    <a:pt x="112638" y="48333"/>
                    <a:pt x="112638" y="48333"/>
                  </a:cubicBezTo>
                  <a:cubicBezTo>
                    <a:pt x="114110" y="48333"/>
                    <a:pt x="114110" y="48333"/>
                    <a:pt x="114110" y="48333"/>
                  </a:cubicBezTo>
                  <a:cubicBezTo>
                    <a:pt x="116319" y="48333"/>
                    <a:pt x="116319" y="48333"/>
                    <a:pt x="116319" y="48333"/>
                  </a:cubicBezTo>
                  <a:cubicBezTo>
                    <a:pt x="116687" y="47500"/>
                    <a:pt x="116687" y="47500"/>
                    <a:pt x="116687" y="47500"/>
                  </a:cubicBezTo>
                  <a:cubicBezTo>
                    <a:pt x="116687" y="44166"/>
                    <a:pt x="116687" y="44166"/>
                    <a:pt x="116687" y="44166"/>
                  </a:cubicBezTo>
                  <a:cubicBezTo>
                    <a:pt x="117055" y="42500"/>
                    <a:pt x="117055" y="42500"/>
                    <a:pt x="117055" y="42500"/>
                  </a:cubicBezTo>
                  <a:cubicBezTo>
                    <a:pt x="117423" y="40000"/>
                    <a:pt x="117423" y="40000"/>
                    <a:pt x="117423" y="40000"/>
                  </a:cubicBezTo>
                  <a:cubicBezTo>
                    <a:pt x="117423" y="38333"/>
                    <a:pt x="117423" y="38333"/>
                    <a:pt x="117423" y="38333"/>
                  </a:cubicBezTo>
                  <a:cubicBezTo>
                    <a:pt x="117791" y="35000"/>
                    <a:pt x="117791" y="35000"/>
                    <a:pt x="117791" y="35000"/>
                  </a:cubicBezTo>
                  <a:cubicBezTo>
                    <a:pt x="118527" y="35000"/>
                    <a:pt x="118527" y="35000"/>
                    <a:pt x="118527" y="35000"/>
                  </a:cubicBezTo>
                  <a:cubicBezTo>
                    <a:pt x="118895" y="36666"/>
                    <a:pt x="118895" y="36666"/>
                    <a:pt x="118895" y="36666"/>
                  </a:cubicBezTo>
                  <a:cubicBezTo>
                    <a:pt x="119631" y="35000"/>
                    <a:pt x="119631" y="35000"/>
                    <a:pt x="119631" y="35000"/>
                  </a:cubicBezTo>
                  <a:cubicBezTo>
                    <a:pt x="119631" y="32500"/>
                    <a:pt x="119631" y="32500"/>
                    <a:pt x="119631" y="32500"/>
                  </a:cubicBezTo>
                  <a:cubicBezTo>
                    <a:pt x="120000" y="30833"/>
                    <a:pt x="120000" y="30833"/>
                    <a:pt x="120000" y="30833"/>
                  </a:cubicBezTo>
                  <a:lnTo>
                    <a:pt x="119263" y="28333"/>
                  </a:lnTo>
                  <a:close/>
                </a:path>
              </a:pathLst>
            </a:custGeom>
            <a:solidFill>
              <a:schemeClr val="bg1">
                <a:lumMod val="85000"/>
              </a:schemeClr>
            </a:solid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48" name="Shape 1418">
              <a:extLst>
                <a:ext uri="{FF2B5EF4-FFF2-40B4-BE49-F238E27FC236}">
                  <a16:creationId xmlns:a16="http://schemas.microsoft.com/office/drawing/2014/main" xmlns="" id="{728F7C1C-D34B-43B2-A10A-B1C95AC1B208}"/>
                </a:ext>
              </a:extLst>
            </p:cNvPr>
            <p:cNvSpPr/>
            <p:nvPr/>
          </p:nvSpPr>
          <p:spPr>
            <a:xfrm>
              <a:off x="7274749" y="2775308"/>
              <a:ext cx="286694" cy="308619"/>
            </a:xfrm>
            <a:custGeom>
              <a:avLst/>
              <a:gdLst/>
              <a:ahLst/>
              <a:cxnLst/>
              <a:rect l="0" t="0" r="0" b="0"/>
              <a:pathLst>
                <a:path w="120000" h="120000" extrusionOk="0">
                  <a:moveTo>
                    <a:pt x="118208" y="71111"/>
                  </a:moveTo>
                  <a:cubicBezTo>
                    <a:pt x="117014" y="70555"/>
                    <a:pt x="117014" y="70555"/>
                    <a:pt x="117014" y="70555"/>
                  </a:cubicBezTo>
                  <a:cubicBezTo>
                    <a:pt x="116417" y="68888"/>
                    <a:pt x="116417" y="68888"/>
                    <a:pt x="116417" y="68888"/>
                  </a:cubicBezTo>
                  <a:cubicBezTo>
                    <a:pt x="116417" y="66666"/>
                    <a:pt x="116417" y="66666"/>
                    <a:pt x="116417" y="66666"/>
                  </a:cubicBezTo>
                  <a:cubicBezTo>
                    <a:pt x="116417" y="66111"/>
                    <a:pt x="116417" y="66111"/>
                    <a:pt x="116417" y="66111"/>
                  </a:cubicBezTo>
                  <a:cubicBezTo>
                    <a:pt x="114029" y="63888"/>
                    <a:pt x="114029" y="63888"/>
                    <a:pt x="114029" y="63888"/>
                  </a:cubicBezTo>
                  <a:cubicBezTo>
                    <a:pt x="113432" y="62222"/>
                    <a:pt x="113432" y="62222"/>
                    <a:pt x="113432" y="62222"/>
                  </a:cubicBezTo>
                  <a:cubicBezTo>
                    <a:pt x="113432" y="61111"/>
                    <a:pt x="113432" y="61111"/>
                    <a:pt x="113432" y="61111"/>
                  </a:cubicBezTo>
                  <a:cubicBezTo>
                    <a:pt x="113432" y="60555"/>
                    <a:pt x="113432" y="60555"/>
                    <a:pt x="113432" y="60555"/>
                  </a:cubicBezTo>
                  <a:cubicBezTo>
                    <a:pt x="111641" y="59444"/>
                    <a:pt x="111641" y="59444"/>
                    <a:pt x="111641" y="59444"/>
                  </a:cubicBezTo>
                  <a:cubicBezTo>
                    <a:pt x="109850" y="58888"/>
                    <a:pt x="109850" y="58888"/>
                    <a:pt x="109850" y="58888"/>
                  </a:cubicBezTo>
                  <a:cubicBezTo>
                    <a:pt x="109253" y="58888"/>
                    <a:pt x="109253" y="58888"/>
                    <a:pt x="109253" y="58888"/>
                  </a:cubicBezTo>
                  <a:cubicBezTo>
                    <a:pt x="108656" y="57777"/>
                    <a:pt x="108656" y="57777"/>
                    <a:pt x="108656" y="57777"/>
                  </a:cubicBezTo>
                  <a:cubicBezTo>
                    <a:pt x="108059" y="56111"/>
                    <a:pt x="108059" y="56111"/>
                    <a:pt x="108059" y="56111"/>
                  </a:cubicBezTo>
                  <a:cubicBezTo>
                    <a:pt x="108059" y="55000"/>
                    <a:pt x="108059" y="55000"/>
                    <a:pt x="108059" y="55000"/>
                  </a:cubicBezTo>
                  <a:cubicBezTo>
                    <a:pt x="106865" y="53333"/>
                    <a:pt x="106865" y="53333"/>
                    <a:pt x="106865" y="53333"/>
                  </a:cubicBezTo>
                  <a:cubicBezTo>
                    <a:pt x="105074" y="50555"/>
                    <a:pt x="105074" y="50555"/>
                    <a:pt x="105074" y="50555"/>
                  </a:cubicBezTo>
                  <a:cubicBezTo>
                    <a:pt x="103880" y="49444"/>
                    <a:pt x="103880" y="49444"/>
                    <a:pt x="103880" y="49444"/>
                  </a:cubicBezTo>
                  <a:cubicBezTo>
                    <a:pt x="102089" y="48333"/>
                    <a:pt x="102089" y="48333"/>
                    <a:pt x="102089" y="48333"/>
                  </a:cubicBezTo>
                  <a:cubicBezTo>
                    <a:pt x="100298" y="46666"/>
                    <a:pt x="100298" y="46666"/>
                    <a:pt x="100298" y="46666"/>
                  </a:cubicBezTo>
                  <a:cubicBezTo>
                    <a:pt x="98507" y="45000"/>
                    <a:pt x="98507" y="45000"/>
                    <a:pt x="98507" y="45000"/>
                  </a:cubicBezTo>
                  <a:cubicBezTo>
                    <a:pt x="94328" y="43333"/>
                    <a:pt x="94328" y="43333"/>
                    <a:pt x="94328" y="43333"/>
                  </a:cubicBezTo>
                  <a:cubicBezTo>
                    <a:pt x="91343" y="39444"/>
                    <a:pt x="91343" y="39444"/>
                    <a:pt x="91343" y="39444"/>
                  </a:cubicBezTo>
                  <a:cubicBezTo>
                    <a:pt x="87761" y="35000"/>
                    <a:pt x="87761" y="35000"/>
                    <a:pt x="87761" y="35000"/>
                  </a:cubicBezTo>
                  <a:cubicBezTo>
                    <a:pt x="84776" y="32777"/>
                    <a:pt x="84776" y="32777"/>
                    <a:pt x="84776" y="32777"/>
                  </a:cubicBezTo>
                  <a:cubicBezTo>
                    <a:pt x="75223" y="25555"/>
                    <a:pt x="75223" y="25555"/>
                    <a:pt x="75223" y="25555"/>
                  </a:cubicBezTo>
                  <a:cubicBezTo>
                    <a:pt x="72238" y="22222"/>
                    <a:pt x="72238" y="22222"/>
                    <a:pt x="72238" y="22222"/>
                  </a:cubicBezTo>
                  <a:cubicBezTo>
                    <a:pt x="69253" y="19444"/>
                    <a:pt x="69253" y="19444"/>
                    <a:pt x="69253" y="19444"/>
                  </a:cubicBezTo>
                  <a:cubicBezTo>
                    <a:pt x="68059" y="17222"/>
                    <a:pt x="68059" y="17222"/>
                    <a:pt x="68059" y="17222"/>
                  </a:cubicBezTo>
                  <a:cubicBezTo>
                    <a:pt x="66268" y="15000"/>
                    <a:pt x="66268" y="15000"/>
                    <a:pt x="66268" y="15000"/>
                  </a:cubicBezTo>
                  <a:cubicBezTo>
                    <a:pt x="64477" y="13333"/>
                    <a:pt x="64477" y="13333"/>
                    <a:pt x="64477" y="13333"/>
                  </a:cubicBezTo>
                  <a:cubicBezTo>
                    <a:pt x="57313" y="10555"/>
                    <a:pt x="57313" y="10555"/>
                    <a:pt x="57313" y="10555"/>
                  </a:cubicBezTo>
                  <a:cubicBezTo>
                    <a:pt x="56119" y="8888"/>
                    <a:pt x="56119" y="8888"/>
                    <a:pt x="56119" y="8888"/>
                  </a:cubicBezTo>
                  <a:cubicBezTo>
                    <a:pt x="54925" y="7777"/>
                    <a:pt x="54925" y="7777"/>
                    <a:pt x="54925" y="7777"/>
                  </a:cubicBezTo>
                  <a:cubicBezTo>
                    <a:pt x="54925" y="6111"/>
                    <a:pt x="54925" y="6111"/>
                    <a:pt x="54925" y="6111"/>
                  </a:cubicBezTo>
                  <a:cubicBezTo>
                    <a:pt x="57910" y="4444"/>
                    <a:pt x="57910" y="4444"/>
                    <a:pt x="57910" y="4444"/>
                  </a:cubicBezTo>
                  <a:cubicBezTo>
                    <a:pt x="60298" y="2777"/>
                    <a:pt x="60298" y="2777"/>
                    <a:pt x="60298" y="2777"/>
                  </a:cubicBezTo>
                  <a:cubicBezTo>
                    <a:pt x="61492" y="2222"/>
                    <a:pt x="61492" y="2222"/>
                    <a:pt x="61492" y="2222"/>
                  </a:cubicBezTo>
                  <a:cubicBezTo>
                    <a:pt x="61492" y="1111"/>
                    <a:pt x="61492" y="1111"/>
                    <a:pt x="61492" y="1111"/>
                  </a:cubicBezTo>
                  <a:cubicBezTo>
                    <a:pt x="62089" y="0"/>
                    <a:pt x="62089" y="0"/>
                    <a:pt x="62089" y="0"/>
                  </a:cubicBezTo>
                  <a:cubicBezTo>
                    <a:pt x="62089" y="0"/>
                    <a:pt x="62089" y="0"/>
                    <a:pt x="62089" y="0"/>
                  </a:cubicBezTo>
                  <a:cubicBezTo>
                    <a:pt x="28656" y="3333"/>
                    <a:pt x="28656" y="3333"/>
                    <a:pt x="28656" y="3333"/>
                  </a:cubicBezTo>
                  <a:cubicBezTo>
                    <a:pt x="28656" y="3333"/>
                    <a:pt x="28656" y="3333"/>
                    <a:pt x="28656" y="3333"/>
                  </a:cubicBezTo>
                  <a:cubicBezTo>
                    <a:pt x="0" y="5555"/>
                    <a:pt x="0" y="5555"/>
                    <a:pt x="0" y="5555"/>
                  </a:cubicBezTo>
                  <a:cubicBezTo>
                    <a:pt x="1791" y="13333"/>
                    <a:pt x="1791" y="13333"/>
                    <a:pt x="1791" y="13333"/>
                  </a:cubicBezTo>
                  <a:cubicBezTo>
                    <a:pt x="6567" y="32222"/>
                    <a:pt x="6567" y="32222"/>
                    <a:pt x="6567" y="32222"/>
                  </a:cubicBezTo>
                  <a:cubicBezTo>
                    <a:pt x="13731" y="54444"/>
                    <a:pt x="13731" y="54444"/>
                    <a:pt x="13731" y="54444"/>
                  </a:cubicBezTo>
                  <a:cubicBezTo>
                    <a:pt x="14925" y="59444"/>
                    <a:pt x="14925" y="59444"/>
                    <a:pt x="14925" y="59444"/>
                  </a:cubicBezTo>
                  <a:cubicBezTo>
                    <a:pt x="19701" y="67777"/>
                    <a:pt x="19701" y="67777"/>
                    <a:pt x="19701" y="67777"/>
                  </a:cubicBezTo>
                  <a:cubicBezTo>
                    <a:pt x="22686" y="71111"/>
                    <a:pt x="22686" y="71111"/>
                    <a:pt x="22686" y="71111"/>
                  </a:cubicBezTo>
                  <a:cubicBezTo>
                    <a:pt x="22686" y="73333"/>
                    <a:pt x="22686" y="73333"/>
                    <a:pt x="22686" y="73333"/>
                  </a:cubicBezTo>
                  <a:cubicBezTo>
                    <a:pt x="23283" y="76111"/>
                    <a:pt x="23283" y="76111"/>
                    <a:pt x="23283" y="76111"/>
                  </a:cubicBezTo>
                  <a:cubicBezTo>
                    <a:pt x="25074" y="77222"/>
                    <a:pt x="25074" y="77222"/>
                    <a:pt x="25074" y="77222"/>
                  </a:cubicBezTo>
                  <a:cubicBezTo>
                    <a:pt x="23880" y="80000"/>
                    <a:pt x="23880" y="80000"/>
                    <a:pt x="23880" y="80000"/>
                  </a:cubicBezTo>
                  <a:cubicBezTo>
                    <a:pt x="20895" y="81666"/>
                    <a:pt x="20895" y="81666"/>
                    <a:pt x="20895" y="81666"/>
                  </a:cubicBezTo>
                  <a:cubicBezTo>
                    <a:pt x="23283" y="83333"/>
                    <a:pt x="23283" y="83333"/>
                    <a:pt x="23283" y="83333"/>
                  </a:cubicBezTo>
                  <a:cubicBezTo>
                    <a:pt x="22686" y="86111"/>
                    <a:pt x="22686" y="86111"/>
                    <a:pt x="22686" y="86111"/>
                  </a:cubicBezTo>
                  <a:cubicBezTo>
                    <a:pt x="20895" y="87222"/>
                    <a:pt x="20895" y="87222"/>
                    <a:pt x="20895" y="87222"/>
                  </a:cubicBezTo>
                  <a:cubicBezTo>
                    <a:pt x="20895" y="90555"/>
                    <a:pt x="20895" y="90555"/>
                    <a:pt x="20895" y="90555"/>
                  </a:cubicBezTo>
                  <a:cubicBezTo>
                    <a:pt x="22089" y="95555"/>
                    <a:pt x="22089" y="95555"/>
                    <a:pt x="22089" y="95555"/>
                  </a:cubicBezTo>
                  <a:cubicBezTo>
                    <a:pt x="23283" y="97777"/>
                    <a:pt x="23283" y="97777"/>
                    <a:pt x="23283" y="97777"/>
                  </a:cubicBezTo>
                  <a:cubicBezTo>
                    <a:pt x="23880" y="101111"/>
                    <a:pt x="23880" y="101111"/>
                    <a:pt x="23880" y="101111"/>
                  </a:cubicBezTo>
                  <a:cubicBezTo>
                    <a:pt x="22686" y="102222"/>
                    <a:pt x="22686" y="102222"/>
                    <a:pt x="22686" y="102222"/>
                  </a:cubicBezTo>
                  <a:cubicBezTo>
                    <a:pt x="22089" y="103333"/>
                    <a:pt x="22089" y="103333"/>
                    <a:pt x="22089" y="103333"/>
                  </a:cubicBezTo>
                  <a:cubicBezTo>
                    <a:pt x="23283" y="105555"/>
                    <a:pt x="23283" y="105555"/>
                    <a:pt x="23283" y="105555"/>
                  </a:cubicBezTo>
                  <a:cubicBezTo>
                    <a:pt x="24477" y="107222"/>
                    <a:pt x="24477" y="107222"/>
                    <a:pt x="24477" y="107222"/>
                  </a:cubicBezTo>
                  <a:cubicBezTo>
                    <a:pt x="26865" y="110555"/>
                    <a:pt x="26865" y="110555"/>
                    <a:pt x="26865" y="110555"/>
                  </a:cubicBezTo>
                  <a:cubicBezTo>
                    <a:pt x="27462" y="111666"/>
                    <a:pt x="27462" y="111666"/>
                    <a:pt x="27462" y="111666"/>
                  </a:cubicBezTo>
                  <a:cubicBezTo>
                    <a:pt x="31044" y="118333"/>
                    <a:pt x="31044" y="118333"/>
                    <a:pt x="31044" y="118333"/>
                  </a:cubicBezTo>
                  <a:cubicBezTo>
                    <a:pt x="95522" y="115000"/>
                    <a:pt x="95522" y="115000"/>
                    <a:pt x="95522" y="115000"/>
                  </a:cubicBezTo>
                  <a:cubicBezTo>
                    <a:pt x="96119" y="120000"/>
                    <a:pt x="96119" y="120000"/>
                    <a:pt x="96119" y="120000"/>
                  </a:cubicBezTo>
                  <a:cubicBezTo>
                    <a:pt x="100895" y="120000"/>
                    <a:pt x="100895" y="120000"/>
                    <a:pt x="100895" y="120000"/>
                  </a:cubicBezTo>
                  <a:cubicBezTo>
                    <a:pt x="99104" y="107222"/>
                    <a:pt x="99104" y="107222"/>
                    <a:pt x="99104" y="107222"/>
                  </a:cubicBezTo>
                  <a:cubicBezTo>
                    <a:pt x="99104" y="107222"/>
                    <a:pt x="99104" y="107222"/>
                    <a:pt x="99104" y="107222"/>
                  </a:cubicBezTo>
                  <a:cubicBezTo>
                    <a:pt x="103283" y="107777"/>
                    <a:pt x="103283" y="107777"/>
                    <a:pt x="103283" y="107777"/>
                  </a:cubicBezTo>
                  <a:cubicBezTo>
                    <a:pt x="109253" y="108888"/>
                    <a:pt x="109253" y="108888"/>
                    <a:pt x="109253" y="108888"/>
                  </a:cubicBezTo>
                  <a:cubicBezTo>
                    <a:pt x="109850" y="107222"/>
                    <a:pt x="109850" y="107222"/>
                    <a:pt x="109850" y="107222"/>
                  </a:cubicBezTo>
                  <a:cubicBezTo>
                    <a:pt x="109850" y="107222"/>
                    <a:pt x="110447" y="105000"/>
                    <a:pt x="110447" y="105000"/>
                  </a:cubicBezTo>
                  <a:cubicBezTo>
                    <a:pt x="110447" y="104444"/>
                    <a:pt x="109850" y="104444"/>
                    <a:pt x="109850" y="104444"/>
                  </a:cubicBezTo>
                  <a:cubicBezTo>
                    <a:pt x="109850" y="104444"/>
                    <a:pt x="109253" y="103888"/>
                    <a:pt x="108656" y="103888"/>
                  </a:cubicBezTo>
                  <a:cubicBezTo>
                    <a:pt x="108059" y="103333"/>
                    <a:pt x="108059" y="102777"/>
                    <a:pt x="107462" y="102222"/>
                  </a:cubicBezTo>
                  <a:cubicBezTo>
                    <a:pt x="106865" y="101666"/>
                    <a:pt x="107462" y="101666"/>
                    <a:pt x="107462" y="101666"/>
                  </a:cubicBezTo>
                  <a:cubicBezTo>
                    <a:pt x="108656" y="101666"/>
                    <a:pt x="108656" y="101666"/>
                    <a:pt x="108656" y="101666"/>
                  </a:cubicBezTo>
                  <a:cubicBezTo>
                    <a:pt x="110447" y="101666"/>
                    <a:pt x="110447" y="101666"/>
                    <a:pt x="110447" y="101666"/>
                  </a:cubicBezTo>
                  <a:cubicBezTo>
                    <a:pt x="110447" y="101666"/>
                    <a:pt x="109850" y="100555"/>
                    <a:pt x="109850" y="99444"/>
                  </a:cubicBezTo>
                  <a:cubicBezTo>
                    <a:pt x="109253" y="98333"/>
                    <a:pt x="109253" y="98333"/>
                    <a:pt x="109253" y="98333"/>
                  </a:cubicBezTo>
                  <a:cubicBezTo>
                    <a:pt x="111044" y="97777"/>
                    <a:pt x="111044" y="97777"/>
                    <a:pt x="111044" y="97777"/>
                  </a:cubicBezTo>
                  <a:cubicBezTo>
                    <a:pt x="112238" y="96666"/>
                    <a:pt x="112238" y="96666"/>
                    <a:pt x="112238" y="96666"/>
                  </a:cubicBezTo>
                  <a:cubicBezTo>
                    <a:pt x="113432" y="93888"/>
                    <a:pt x="113432" y="93888"/>
                    <a:pt x="113432" y="93888"/>
                  </a:cubicBezTo>
                  <a:cubicBezTo>
                    <a:pt x="111641" y="93333"/>
                    <a:pt x="111641" y="93333"/>
                    <a:pt x="111641" y="93333"/>
                  </a:cubicBezTo>
                  <a:cubicBezTo>
                    <a:pt x="111641" y="93333"/>
                    <a:pt x="111641" y="92777"/>
                    <a:pt x="111641" y="92777"/>
                  </a:cubicBezTo>
                  <a:cubicBezTo>
                    <a:pt x="111641" y="92222"/>
                    <a:pt x="112238" y="92222"/>
                    <a:pt x="112238" y="91666"/>
                  </a:cubicBezTo>
                  <a:cubicBezTo>
                    <a:pt x="112238" y="91666"/>
                    <a:pt x="112835" y="91111"/>
                    <a:pt x="112835" y="91111"/>
                  </a:cubicBezTo>
                  <a:cubicBezTo>
                    <a:pt x="112835" y="89444"/>
                    <a:pt x="112835" y="89444"/>
                    <a:pt x="112835" y="89444"/>
                  </a:cubicBezTo>
                  <a:cubicBezTo>
                    <a:pt x="112835" y="85555"/>
                    <a:pt x="112835" y="85555"/>
                    <a:pt x="112835" y="85555"/>
                  </a:cubicBezTo>
                  <a:cubicBezTo>
                    <a:pt x="112835" y="83888"/>
                    <a:pt x="112835" y="83888"/>
                    <a:pt x="112835" y="83888"/>
                  </a:cubicBezTo>
                  <a:cubicBezTo>
                    <a:pt x="112835" y="83888"/>
                    <a:pt x="114029" y="83888"/>
                    <a:pt x="114626" y="83888"/>
                  </a:cubicBezTo>
                  <a:cubicBezTo>
                    <a:pt x="114626" y="83888"/>
                    <a:pt x="115820" y="84444"/>
                    <a:pt x="115820" y="84444"/>
                  </a:cubicBezTo>
                  <a:cubicBezTo>
                    <a:pt x="115820" y="84444"/>
                    <a:pt x="116417" y="83888"/>
                    <a:pt x="116417" y="83333"/>
                  </a:cubicBezTo>
                  <a:cubicBezTo>
                    <a:pt x="116417" y="83333"/>
                    <a:pt x="116417" y="83333"/>
                    <a:pt x="115223" y="82777"/>
                  </a:cubicBezTo>
                  <a:cubicBezTo>
                    <a:pt x="114626" y="82222"/>
                    <a:pt x="113432" y="81666"/>
                    <a:pt x="113432" y="81666"/>
                  </a:cubicBezTo>
                  <a:cubicBezTo>
                    <a:pt x="113432" y="81111"/>
                    <a:pt x="112835" y="80000"/>
                    <a:pt x="112835" y="80000"/>
                  </a:cubicBezTo>
                  <a:cubicBezTo>
                    <a:pt x="114029" y="80000"/>
                    <a:pt x="114029" y="80000"/>
                    <a:pt x="114029" y="80000"/>
                  </a:cubicBezTo>
                  <a:cubicBezTo>
                    <a:pt x="117014" y="80000"/>
                    <a:pt x="117014" y="80000"/>
                    <a:pt x="117014" y="80000"/>
                  </a:cubicBezTo>
                  <a:cubicBezTo>
                    <a:pt x="117611" y="78333"/>
                    <a:pt x="117611" y="78333"/>
                    <a:pt x="117611" y="78333"/>
                  </a:cubicBezTo>
                  <a:cubicBezTo>
                    <a:pt x="117611" y="78333"/>
                    <a:pt x="115223" y="78333"/>
                    <a:pt x="115223" y="78333"/>
                  </a:cubicBezTo>
                  <a:cubicBezTo>
                    <a:pt x="115223" y="78333"/>
                    <a:pt x="114029" y="77222"/>
                    <a:pt x="114029" y="77222"/>
                  </a:cubicBezTo>
                  <a:cubicBezTo>
                    <a:pt x="114626" y="76111"/>
                    <a:pt x="114626" y="76111"/>
                    <a:pt x="114626" y="76111"/>
                  </a:cubicBezTo>
                  <a:cubicBezTo>
                    <a:pt x="115223" y="76666"/>
                    <a:pt x="115223" y="76666"/>
                    <a:pt x="115223" y="76666"/>
                  </a:cubicBezTo>
                  <a:cubicBezTo>
                    <a:pt x="117611" y="76666"/>
                    <a:pt x="117611" y="76666"/>
                    <a:pt x="117611" y="76666"/>
                  </a:cubicBezTo>
                  <a:cubicBezTo>
                    <a:pt x="118805" y="76111"/>
                    <a:pt x="118805" y="76111"/>
                    <a:pt x="118805" y="76111"/>
                  </a:cubicBezTo>
                  <a:cubicBezTo>
                    <a:pt x="118805" y="74444"/>
                    <a:pt x="118805" y="74444"/>
                    <a:pt x="118805" y="74444"/>
                  </a:cubicBezTo>
                  <a:cubicBezTo>
                    <a:pt x="118805" y="73333"/>
                    <a:pt x="118805" y="73333"/>
                    <a:pt x="118805" y="73333"/>
                  </a:cubicBezTo>
                  <a:cubicBezTo>
                    <a:pt x="120000" y="72222"/>
                    <a:pt x="120000" y="72222"/>
                    <a:pt x="120000" y="72222"/>
                  </a:cubicBezTo>
                  <a:cubicBezTo>
                    <a:pt x="119402" y="71666"/>
                    <a:pt x="119402" y="71666"/>
                    <a:pt x="119402" y="71666"/>
                  </a:cubicBezTo>
                  <a:lnTo>
                    <a:pt x="118208" y="71111"/>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9F9EA2"/>
                </a:solidFill>
                <a:latin typeface="Calibri" panose="020F0502020204030204" pitchFamily="34" charset="0"/>
                <a:ea typeface="Source Sans Pro"/>
                <a:cs typeface="Calibri" panose="020F0502020204030204" pitchFamily="34" charset="0"/>
                <a:sym typeface="Source Sans Pro"/>
              </a:endParaRPr>
            </a:p>
          </p:txBody>
        </p:sp>
        <p:sp>
          <p:nvSpPr>
            <p:cNvPr id="49" name="Shape 1419">
              <a:extLst>
                <a:ext uri="{FF2B5EF4-FFF2-40B4-BE49-F238E27FC236}">
                  <a16:creationId xmlns:a16="http://schemas.microsoft.com/office/drawing/2014/main" xmlns="" id="{9103A5A9-2549-4D0F-A5DB-D9B8235853C5}"/>
                </a:ext>
              </a:extLst>
            </p:cNvPr>
            <p:cNvSpPr/>
            <p:nvPr/>
          </p:nvSpPr>
          <p:spPr>
            <a:xfrm>
              <a:off x="7369189" y="2432959"/>
              <a:ext cx="418238" cy="234415"/>
            </a:xfrm>
            <a:custGeom>
              <a:avLst/>
              <a:gdLst/>
              <a:ahLst/>
              <a:cxnLst/>
              <a:rect l="0" t="0" r="0" b="0"/>
              <a:pathLst>
                <a:path w="120000" h="120000" extrusionOk="0">
                  <a:moveTo>
                    <a:pt x="56129" y="109640"/>
                  </a:moveTo>
                  <a:lnTo>
                    <a:pt x="81774" y="101870"/>
                  </a:lnTo>
                  <a:lnTo>
                    <a:pt x="117580" y="88920"/>
                  </a:lnTo>
                  <a:lnTo>
                    <a:pt x="120000" y="87194"/>
                  </a:lnTo>
                  <a:lnTo>
                    <a:pt x="120000" y="84604"/>
                  </a:lnTo>
                  <a:lnTo>
                    <a:pt x="119032" y="80287"/>
                  </a:lnTo>
                  <a:lnTo>
                    <a:pt x="117580" y="76834"/>
                  </a:lnTo>
                  <a:lnTo>
                    <a:pt x="115645" y="74244"/>
                  </a:lnTo>
                  <a:lnTo>
                    <a:pt x="114677" y="74244"/>
                  </a:lnTo>
                  <a:lnTo>
                    <a:pt x="112258" y="71654"/>
                  </a:lnTo>
                  <a:lnTo>
                    <a:pt x="111774" y="69064"/>
                  </a:lnTo>
                  <a:lnTo>
                    <a:pt x="110322" y="67338"/>
                  </a:lnTo>
                  <a:lnTo>
                    <a:pt x="109354" y="63884"/>
                  </a:lnTo>
                  <a:lnTo>
                    <a:pt x="108387" y="62158"/>
                  </a:lnTo>
                  <a:lnTo>
                    <a:pt x="108387" y="60431"/>
                  </a:lnTo>
                  <a:lnTo>
                    <a:pt x="109354" y="58705"/>
                  </a:lnTo>
                  <a:lnTo>
                    <a:pt x="111290" y="60431"/>
                  </a:lnTo>
                  <a:lnTo>
                    <a:pt x="110322" y="57841"/>
                  </a:lnTo>
                  <a:lnTo>
                    <a:pt x="109354" y="55251"/>
                  </a:lnTo>
                  <a:lnTo>
                    <a:pt x="108387" y="54388"/>
                  </a:lnTo>
                  <a:lnTo>
                    <a:pt x="104032" y="51798"/>
                  </a:lnTo>
                  <a:lnTo>
                    <a:pt x="102096" y="46618"/>
                  </a:lnTo>
                  <a:lnTo>
                    <a:pt x="102096" y="45755"/>
                  </a:lnTo>
                  <a:lnTo>
                    <a:pt x="104032" y="47482"/>
                  </a:lnTo>
                  <a:lnTo>
                    <a:pt x="106451" y="48345"/>
                  </a:lnTo>
                  <a:lnTo>
                    <a:pt x="106935" y="50935"/>
                  </a:lnTo>
                  <a:lnTo>
                    <a:pt x="109838" y="51798"/>
                  </a:lnTo>
                  <a:lnTo>
                    <a:pt x="108870" y="48345"/>
                  </a:lnTo>
                  <a:lnTo>
                    <a:pt x="108870" y="44028"/>
                  </a:lnTo>
                  <a:lnTo>
                    <a:pt x="108870" y="41438"/>
                  </a:lnTo>
                  <a:lnTo>
                    <a:pt x="106935" y="42302"/>
                  </a:lnTo>
                  <a:lnTo>
                    <a:pt x="104032" y="38848"/>
                  </a:lnTo>
                  <a:lnTo>
                    <a:pt x="102580" y="35395"/>
                  </a:lnTo>
                  <a:lnTo>
                    <a:pt x="102096" y="35395"/>
                  </a:lnTo>
                  <a:lnTo>
                    <a:pt x="101612" y="37122"/>
                  </a:lnTo>
                  <a:lnTo>
                    <a:pt x="100161" y="37122"/>
                  </a:lnTo>
                  <a:lnTo>
                    <a:pt x="98225" y="33669"/>
                  </a:lnTo>
                  <a:lnTo>
                    <a:pt x="96290" y="31942"/>
                  </a:lnTo>
                  <a:lnTo>
                    <a:pt x="94354" y="31079"/>
                  </a:lnTo>
                  <a:lnTo>
                    <a:pt x="93387" y="31942"/>
                  </a:lnTo>
                  <a:lnTo>
                    <a:pt x="91935" y="32805"/>
                  </a:lnTo>
                  <a:lnTo>
                    <a:pt x="90967" y="31079"/>
                  </a:lnTo>
                  <a:lnTo>
                    <a:pt x="90967" y="21582"/>
                  </a:lnTo>
                  <a:lnTo>
                    <a:pt x="92419" y="20719"/>
                  </a:lnTo>
                  <a:lnTo>
                    <a:pt x="93387" y="18129"/>
                  </a:lnTo>
                  <a:lnTo>
                    <a:pt x="92903" y="14676"/>
                  </a:lnTo>
                  <a:lnTo>
                    <a:pt x="90967" y="12086"/>
                  </a:lnTo>
                  <a:lnTo>
                    <a:pt x="88548" y="8633"/>
                  </a:lnTo>
                  <a:lnTo>
                    <a:pt x="83709" y="3453"/>
                  </a:lnTo>
                  <a:lnTo>
                    <a:pt x="82741" y="4316"/>
                  </a:lnTo>
                  <a:lnTo>
                    <a:pt x="81290" y="6906"/>
                  </a:lnTo>
                  <a:lnTo>
                    <a:pt x="80322" y="6906"/>
                  </a:lnTo>
                  <a:lnTo>
                    <a:pt x="77419" y="4316"/>
                  </a:lnTo>
                  <a:lnTo>
                    <a:pt x="73064" y="0"/>
                  </a:lnTo>
                  <a:lnTo>
                    <a:pt x="73064" y="6906"/>
                  </a:lnTo>
                  <a:lnTo>
                    <a:pt x="72096" y="12949"/>
                  </a:lnTo>
                  <a:lnTo>
                    <a:pt x="71129" y="15539"/>
                  </a:lnTo>
                  <a:lnTo>
                    <a:pt x="69677" y="18129"/>
                  </a:lnTo>
                  <a:lnTo>
                    <a:pt x="67258" y="25899"/>
                  </a:lnTo>
                  <a:lnTo>
                    <a:pt x="66774" y="24172"/>
                  </a:lnTo>
                  <a:lnTo>
                    <a:pt x="65322" y="24172"/>
                  </a:lnTo>
                  <a:lnTo>
                    <a:pt x="64838" y="24172"/>
                  </a:lnTo>
                  <a:lnTo>
                    <a:pt x="64354" y="27625"/>
                  </a:lnTo>
                  <a:lnTo>
                    <a:pt x="63387" y="31079"/>
                  </a:lnTo>
                  <a:lnTo>
                    <a:pt x="61935" y="37985"/>
                  </a:lnTo>
                  <a:lnTo>
                    <a:pt x="61451" y="39712"/>
                  </a:lnTo>
                  <a:lnTo>
                    <a:pt x="60483" y="38848"/>
                  </a:lnTo>
                  <a:lnTo>
                    <a:pt x="58064" y="37122"/>
                  </a:lnTo>
                  <a:lnTo>
                    <a:pt x="56129" y="35395"/>
                  </a:lnTo>
                  <a:lnTo>
                    <a:pt x="55645" y="41438"/>
                  </a:lnTo>
                  <a:lnTo>
                    <a:pt x="54193" y="51798"/>
                  </a:lnTo>
                  <a:lnTo>
                    <a:pt x="52741" y="58705"/>
                  </a:lnTo>
                  <a:lnTo>
                    <a:pt x="50322" y="63021"/>
                  </a:lnTo>
                  <a:lnTo>
                    <a:pt x="49838" y="67338"/>
                  </a:lnTo>
                  <a:lnTo>
                    <a:pt x="50322" y="74244"/>
                  </a:lnTo>
                  <a:lnTo>
                    <a:pt x="48387" y="76834"/>
                  </a:lnTo>
                  <a:lnTo>
                    <a:pt x="43064" y="82014"/>
                  </a:lnTo>
                  <a:lnTo>
                    <a:pt x="39677" y="87194"/>
                  </a:lnTo>
                  <a:lnTo>
                    <a:pt x="35322" y="88920"/>
                  </a:lnTo>
                  <a:lnTo>
                    <a:pt x="33387" y="86330"/>
                  </a:lnTo>
                  <a:lnTo>
                    <a:pt x="30483" y="92374"/>
                  </a:lnTo>
                  <a:lnTo>
                    <a:pt x="29516" y="92374"/>
                  </a:lnTo>
                  <a:lnTo>
                    <a:pt x="27096" y="90647"/>
                  </a:lnTo>
                  <a:lnTo>
                    <a:pt x="24193" y="86330"/>
                  </a:lnTo>
                  <a:lnTo>
                    <a:pt x="23709" y="83741"/>
                  </a:lnTo>
                  <a:lnTo>
                    <a:pt x="22258" y="83741"/>
                  </a:lnTo>
                  <a:lnTo>
                    <a:pt x="21774" y="85467"/>
                  </a:lnTo>
                  <a:lnTo>
                    <a:pt x="20806" y="88920"/>
                  </a:lnTo>
                  <a:lnTo>
                    <a:pt x="18870" y="94100"/>
                  </a:lnTo>
                  <a:lnTo>
                    <a:pt x="13548" y="97553"/>
                  </a:lnTo>
                  <a:lnTo>
                    <a:pt x="12096" y="101870"/>
                  </a:lnTo>
                  <a:lnTo>
                    <a:pt x="10645" y="109640"/>
                  </a:lnTo>
                  <a:lnTo>
                    <a:pt x="8709" y="110503"/>
                  </a:lnTo>
                  <a:lnTo>
                    <a:pt x="7258" y="112230"/>
                  </a:lnTo>
                  <a:lnTo>
                    <a:pt x="4838" y="114820"/>
                  </a:lnTo>
                  <a:lnTo>
                    <a:pt x="2903" y="117410"/>
                  </a:lnTo>
                  <a:lnTo>
                    <a:pt x="0" y="120000"/>
                  </a:lnTo>
                  <a:lnTo>
                    <a:pt x="30967" y="114820"/>
                  </a:lnTo>
                  <a:lnTo>
                    <a:pt x="56129" y="109640"/>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50" name="Shape 1420">
              <a:extLst>
                <a:ext uri="{FF2B5EF4-FFF2-40B4-BE49-F238E27FC236}">
                  <a16:creationId xmlns:a16="http://schemas.microsoft.com/office/drawing/2014/main" xmlns="" id="{A19D7513-0780-4AD6-BE5D-F300B920801E}"/>
                </a:ext>
              </a:extLst>
            </p:cNvPr>
            <p:cNvSpPr/>
            <p:nvPr/>
          </p:nvSpPr>
          <p:spPr>
            <a:xfrm>
              <a:off x="7406290" y="2750010"/>
              <a:ext cx="269831" cy="209119"/>
            </a:xfrm>
            <a:custGeom>
              <a:avLst/>
              <a:gdLst/>
              <a:ahLst/>
              <a:cxnLst/>
              <a:rect l="0" t="0" r="0" b="0"/>
              <a:pathLst>
                <a:path w="120000" h="120000" extrusionOk="0">
                  <a:moveTo>
                    <a:pt x="62222" y="11428"/>
                  </a:moveTo>
                  <a:cubicBezTo>
                    <a:pt x="59682" y="3265"/>
                    <a:pt x="59682" y="3265"/>
                    <a:pt x="59682" y="3265"/>
                  </a:cubicBezTo>
                  <a:cubicBezTo>
                    <a:pt x="55873" y="816"/>
                    <a:pt x="55873" y="816"/>
                    <a:pt x="55873" y="816"/>
                  </a:cubicBezTo>
                  <a:cubicBezTo>
                    <a:pt x="50158" y="0"/>
                    <a:pt x="50158" y="0"/>
                    <a:pt x="50158" y="0"/>
                  </a:cubicBezTo>
                  <a:cubicBezTo>
                    <a:pt x="45714" y="816"/>
                    <a:pt x="45714" y="816"/>
                    <a:pt x="45714" y="816"/>
                  </a:cubicBezTo>
                  <a:cubicBezTo>
                    <a:pt x="42539" y="3265"/>
                    <a:pt x="42539" y="3265"/>
                    <a:pt x="42539" y="3265"/>
                  </a:cubicBezTo>
                  <a:cubicBezTo>
                    <a:pt x="40634" y="4081"/>
                    <a:pt x="40634" y="4081"/>
                    <a:pt x="40634" y="4081"/>
                  </a:cubicBezTo>
                  <a:cubicBezTo>
                    <a:pt x="36825" y="4897"/>
                    <a:pt x="36825" y="4897"/>
                    <a:pt x="36825" y="4897"/>
                  </a:cubicBezTo>
                  <a:cubicBezTo>
                    <a:pt x="29206" y="3265"/>
                    <a:pt x="29206" y="3265"/>
                    <a:pt x="29206" y="3265"/>
                  </a:cubicBezTo>
                  <a:cubicBezTo>
                    <a:pt x="24761" y="3265"/>
                    <a:pt x="24761" y="3265"/>
                    <a:pt x="24761" y="3265"/>
                  </a:cubicBezTo>
                  <a:cubicBezTo>
                    <a:pt x="19682" y="4081"/>
                    <a:pt x="19682" y="4081"/>
                    <a:pt x="19682" y="4081"/>
                  </a:cubicBezTo>
                  <a:cubicBezTo>
                    <a:pt x="16507" y="5714"/>
                    <a:pt x="16507" y="5714"/>
                    <a:pt x="16507" y="5714"/>
                  </a:cubicBezTo>
                  <a:cubicBezTo>
                    <a:pt x="7619" y="14693"/>
                    <a:pt x="7619" y="14693"/>
                    <a:pt x="7619" y="14693"/>
                  </a:cubicBezTo>
                  <a:cubicBezTo>
                    <a:pt x="7619" y="14693"/>
                    <a:pt x="7619" y="14693"/>
                    <a:pt x="7619" y="14693"/>
                  </a:cubicBezTo>
                  <a:cubicBezTo>
                    <a:pt x="6984" y="16326"/>
                    <a:pt x="6984" y="16326"/>
                    <a:pt x="6984" y="16326"/>
                  </a:cubicBezTo>
                  <a:cubicBezTo>
                    <a:pt x="6984" y="17959"/>
                    <a:pt x="6984" y="17959"/>
                    <a:pt x="6984" y="17959"/>
                  </a:cubicBezTo>
                  <a:cubicBezTo>
                    <a:pt x="5714" y="18775"/>
                    <a:pt x="5714" y="18775"/>
                    <a:pt x="5714" y="18775"/>
                  </a:cubicBezTo>
                  <a:cubicBezTo>
                    <a:pt x="3174" y="21224"/>
                    <a:pt x="3174" y="21224"/>
                    <a:pt x="3174" y="21224"/>
                  </a:cubicBezTo>
                  <a:cubicBezTo>
                    <a:pt x="0" y="23673"/>
                    <a:pt x="0" y="23673"/>
                    <a:pt x="0" y="23673"/>
                  </a:cubicBezTo>
                  <a:cubicBezTo>
                    <a:pt x="0" y="26122"/>
                    <a:pt x="0" y="26122"/>
                    <a:pt x="0" y="26122"/>
                  </a:cubicBezTo>
                  <a:cubicBezTo>
                    <a:pt x="1269" y="27755"/>
                    <a:pt x="1269" y="27755"/>
                    <a:pt x="1269" y="27755"/>
                  </a:cubicBezTo>
                  <a:cubicBezTo>
                    <a:pt x="2539" y="30204"/>
                    <a:pt x="2539" y="30204"/>
                    <a:pt x="2539" y="30204"/>
                  </a:cubicBezTo>
                  <a:cubicBezTo>
                    <a:pt x="10158" y="34285"/>
                    <a:pt x="10158" y="34285"/>
                    <a:pt x="10158" y="34285"/>
                  </a:cubicBezTo>
                  <a:cubicBezTo>
                    <a:pt x="12063" y="36734"/>
                    <a:pt x="12063" y="36734"/>
                    <a:pt x="12063" y="36734"/>
                  </a:cubicBezTo>
                  <a:cubicBezTo>
                    <a:pt x="13968" y="40000"/>
                    <a:pt x="13968" y="40000"/>
                    <a:pt x="13968" y="40000"/>
                  </a:cubicBezTo>
                  <a:cubicBezTo>
                    <a:pt x="15238" y="43265"/>
                    <a:pt x="15238" y="43265"/>
                    <a:pt x="15238" y="43265"/>
                  </a:cubicBezTo>
                  <a:cubicBezTo>
                    <a:pt x="18412" y="47346"/>
                    <a:pt x="18412" y="47346"/>
                    <a:pt x="18412" y="47346"/>
                  </a:cubicBezTo>
                  <a:cubicBezTo>
                    <a:pt x="21587" y="52244"/>
                    <a:pt x="21587" y="52244"/>
                    <a:pt x="21587" y="52244"/>
                  </a:cubicBezTo>
                  <a:cubicBezTo>
                    <a:pt x="31746" y="62857"/>
                    <a:pt x="31746" y="62857"/>
                    <a:pt x="31746" y="62857"/>
                  </a:cubicBezTo>
                  <a:cubicBezTo>
                    <a:pt x="34920" y="66122"/>
                    <a:pt x="34920" y="66122"/>
                    <a:pt x="34920" y="66122"/>
                  </a:cubicBezTo>
                  <a:cubicBezTo>
                    <a:pt x="38730" y="72653"/>
                    <a:pt x="38730" y="72653"/>
                    <a:pt x="38730" y="72653"/>
                  </a:cubicBezTo>
                  <a:cubicBezTo>
                    <a:pt x="41904" y="78367"/>
                    <a:pt x="41904" y="78367"/>
                    <a:pt x="41904" y="78367"/>
                  </a:cubicBezTo>
                  <a:cubicBezTo>
                    <a:pt x="46349" y="80816"/>
                    <a:pt x="46349" y="80816"/>
                    <a:pt x="46349" y="80816"/>
                  </a:cubicBezTo>
                  <a:cubicBezTo>
                    <a:pt x="48253" y="83265"/>
                    <a:pt x="48253" y="83265"/>
                    <a:pt x="48253" y="83265"/>
                  </a:cubicBezTo>
                  <a:cubicBezTo>
                    <a:pt x="50158" y="85714"/>
                    <a:pt x="50158" y="85714"/>
                    <a:pt x="50158" y="85714"/>
                  </a:cubicBezTo>
                  <a:cubicBezTo>
                    <a:pt x="52063" y="87346"/>
                    <a:pt x="52063" y="87346"/>
                    <a:pt x="52063" y="87346"/>
                  </a:cubicBezTo>
                  <a:cubicBezTo>
                    <a:pt x="53333" y="88979"/>
                    <a:pt x="53333" y="88979"/>
                    <a:pt x="53333" y="88979"/>
                  </a:cubicBezTo>
                  <a:cubicBezTo>
                    <a:pt x="55238" y="93061"/>
                    <a:pt x="55238" y="93061"/>
                    <a:pt x="55238" y="93061"/>
                  </a:cubicBezTo>
                  <a:cubicBezTo>
                    <a:pt x="56507" y="95510"/>
                    <a:pt x="56507" y="95510"/>
                    <a:pt x="56507" y="95510"/>
                  </a:cubicBezTo>
                  <a:cubicBezTo>
                    <a:pt x="56507" y="97142"/>
                    <a:pt x="56507" y="97142"/>
                    <a:pt x="56507" y="97142"/>
                  </a:cubicBezTo>
                  <a:cubicBezTo>
                    <a:pt x="57142" y="99591"/>
                    <a:pt x="57142" y="99591"/>
                    <a:pt x="57142" y="99591"/>
                  </a:cubicBezTo>
                  <a:cubicBezTo>
                    <a:pt x="57777" y="101224"/>
                    <a:pt x="57777" y="101224"/>
                    <a:pt x="57777" y="101224"/>
                  </a:cubicBezTo>
                  <a:cubicBezTo>
                    <a:pt x="58412" y="101224"/>
                    <a:pt x="58412" y="101224"/>
                    <a:pt x="58412" y="101224"/>
                  </a:cubicBezTo>
                  <a:cubicBezTo>
                    <a:pt x="60317" y="102040"/>
                    <a:pt x="60317" y="102040"/>
                    <a:pt x="60317" y="102040"/>
                  </a:cubicBezTo>
                  <a:cubicBezTo>
                    <a:pt x="62222" y="103673"/>
                    <a:pt x="62222" y="103673"/>
                    <a:pt x="62222" y="103673"/>
                  </a:cubicBezTo>
                  <a:cubicBezTo>
                    <a:pt x="62222" y="104489"/>
                    <a:pt x="62222" y="104489"/>
                    <a:pt x="62222" y="104489"/>
                  </a:cubicBezTo>
                  <a:cubicBezTo>
                    <a:pt x="62222" y="106122"/>
                    <a:pt x="62222" y="106122"/>
                    <a:pt x="62222" y="106122"/>
                  </a:cubicBezTo>
                  <a:cubicBezTo>
                    <a:pt x="62857" y="108571"/>
                    <a:pt x="62857" y="108571"/>
                    <a:pt x="62857" y="108571"/>
                  </a:cubicBezTo>
                  <a:cubicBezTo>
                    <a:pt x="65396" y="111836"/>
                    <a:pt x="65396" y="111836"/>
                    <a:pt x="65396" y="111836"/>
                  </a:cubicBezTo>
                  <a:cubicBezTo>
                    <a:pt x="65396" y="112653"/>
                    <a:pt x="65396" y="112653"/>
                    <a:pt x="65396" y="112653"/>
                  </a:cubicBezTo>
                  <a:cubicBezTo>
                    <a:pt x="65396" y="115918"/>
                    <a:pt x="65396" y="115918"/>
                    <a:pt x="65396" y="115918"/>
                  </a:cubicBezTo>
                  <a:cubicBezTo>
                    <a:pt x="66031" y="118367"/>
                    <a:pt x="66031" y="118367"/>
                    <a:pt x="66031" y="118367"/>
                  </a:cubicBezTo>
                  <a:cubicBezTo>
                    <a:pt x="67301" y="119183"/>
                    <a:pt x="67301" y="119183"/>
                    <a:pt x="67301" y="119183"/>
                  </a:cubicBezTo>
                  <a:cubicBezTo>
                    <a:pt x="68571" y="120000"/>
                    <a:pt x="68571" y="120000"/>
                    <a:pt x="68571" y="120000"/>
                  </a:cubicBezTo>
                  <a:cubicBezTo>
                    <a:pt x="68571" y="115102"/>
                    <a:pt x="68571" y="115102"/>
                    <a:pt x="68571" y="115102"/>
                  </a:cubicBezTo>
                  <a:cubicBezTo>
                    <a:pt x="69841" y="114285"/>
                    <a:pt x="69841" y="114285"/>
                    <a:pt x="69841" y="114285"/>
                  </a:cubicBezTo>
                  <a:cubicBezTo>
                    <a:pt x="73015" y="114285"/>
                    <a:pt x="73015" y="114285"/>
                    <a:pt x="73015" y="114285"/>
                  </a:cubicBezTo>
                  <a:cubicBezTo>
                    <a:pt x="73650" y="114285"/>
                    <a:pt x="73650" y="114285"/>
                    <a:pt x="73650" y="114285"/>
                  </a:cubicBezTo>
                  <a:cubicBezTo>
                    <a:pt x="73650" y="114285"/>
                    <a:pt x="74920" y="113469"/>
                    <a:pt x="74920" y="113469"/>
                  </a:cubicBezTo>
                  <a:cubicBezTo>
                    <a:pt x="74920" y="112653"/>
                    <a:pt x="74285" y="111836"/>
                    <a:pt x="74285" y="111836"/>
                  </a:cubicBezTo>
                  <a:cubicBezTo>
                    <a:pt x="73650" y="111836"/>
                    <a:pt x="73650" y="111836"/>
                    <a:pt x="73650" y="111836"/>
                  </a:cubicBezTo>
                  <a:cubicBezTo>
                    <a:pt x="73650" y="111836"/>
                    <a:pt x="71111" y="111020"/>
                    <a:pt x="71111" y="111020"/>
                  </a:cubicBezTo>
                  <a:cubicBezTo>
                    <a:pt x="70476" y="111020"/>
                    <a:pt x="69841" y="109387"/>
                    <a:pt x="69841" y="109387"/>
                  </a:cubicBezTo>
                  <a:cubicBezTo>
                    <a:pt x="69841" y="108571"/>
                    <a:pt x="69841" y="108571"/>
                    <a:pt x="69841" y="108571"/>
                  </a:cubicBezTo>
                  <a:cubicBezTo>
                    <a:pt x="70476" y="105306"/>
                    <a:pt x="70476" y="105306"/>
                    <a:pt x="70476" y="105306"/>
                  </a:cubicBezTo>
                  <a:cubicBezTo>
                    <a:pt x="73015" y="107755"/>
                    <a:pt x="73015" y="107755"/>
                    <a:pt x="73015" y="107755"/>
                  </a:cubicBezTo>
                  <a:cubicBezTo>
                    <a:pt x="73650" y="108571"/>
                    <a:pt x="73650" y="108571"/>
                    <a:pt x="73650" y="108571"/>
                  </a:cubicBezTo>
                  <a:cubicBezTo>
                    <a:pt x="75555" y="110204"/>
                    <a:pt x="75555" y="110204"/>
                    <a:pt x="75555" y="110204"/>
                  </a:cubicBezTo>
                  <a:cubicBezTo>
                    <a:pt x="78095" y="109387"/>
                    <a:pt x="78095" y="109387"/>
                    <a:pt x="78095" y="109387"/>
                  </a:cubicBezTo>
                  <a:cubicBezTo>
                    <a:pt x="78730" y="104489"/>
                    <a:pt x="78730" y="104489"/>
                    <a:pt x="78730" y="104489"/>
                  </a:cubicBezTo>
                  <a:cubicBezTo>
                    <a:pt x="78730" y="103673"/>
                    <a:pt x="78730" y="103673"/>
                    <a:pt x="78730" y="103673"/>
                  </a:cubicBezTo>
                  <a:cubicBezTo>
                    <a:pt x="78095" y="100408"/>
                    <a:pt x="78095" y="100408"/>
                    <a:pt x="78095" y="100408"/>
                  </a:cubicBezTo>
                  <a:cubicBezTo>
                    <a:pt x="80000" y="100408"/>
                    <a:pt x="80000" y="100408"/>
                    <a:pt x="80000" y="100408"/>
                  </a:cubicBezTo>
                  <a:cubicBezTo>
                    <a:pt x="82539" y="100408"/>
                    <a:pt x="82539" y="100408"/>
                    <a:pt x="82539" y="100408"/>
                  </a:cubicBezTo>
                  <a:cubicBezTo>
                    <a:pt x="85714" y="97959"/>
                    <a:pt x="85714" y="97959"/>
                    <a:pt x="85714" y="97959"/>
                  </a:cubicBezTo>
                  <a:cubicBezTo>
                    <a:pt x="85714" y="97142"/>
                    <a:pt x="85714" y="97142"/>
                    <a:pt x="85714" y="97142"/>
                  </a:cubicBezTo>
                  <a:cubicBezTo>
                    <a:pt x="84444" y="96326"/>
                    <a:pt x="84444" y="96326"/>
                    <a:pt x="84444" y="96326"/>
                  </a:cubicBezTo>
                  <a:cubicBezTo>
                    <a:pt x="83174" y="96326"/>
                    <a:pt x="83174" y="96326"/>
                    <a:pt x="83174" y="96326"/>
                  </a:cubicBezTo>
                  <a:cubicBezTo>
                    <a:pt x="81904" y="95510"/>
                    <a:pt x="81904" y="95510"/>
                    <a:pt x="81904" y="95510"/>
                  </a:cubicBezTo>
                  <a:cubicBezTo>
                    <a:pt x="81904" y="93877"/>
                    <a:pt x="81904" y="93877"/>
                    <a:pt x="81904" y="93877"/>
                  </a:cubicBezTo>
                  <a:cubicBezTo>
                    <a:pt x="83809" y="93061"/>
                    <a:pt x="83809" y="93061"/>
                    <a:pt x="83809" y="93061"/>
                  </a:cubicBezTo>
                  <a:cubicBezTo>
                    <a:pt x="84444" y="93877"/>
                    <a:pt x="84444" y="93877"/>
                    <a:pt x="84444" y="93877"/>
                  </a:cubicBezTo>
                  <a:cubicBezTo>
                    <a:pt x="86349" y="95510"/>
                    <a:pt x="86349" y="95510"/>
                    <a:pt x="86349" y="95510"/>
                  </a:cubicBezTo>
                  <a:cubicBezTo>
                    <a:pt x="87619" y="95510"/>
                    <a:pt x="87619" y="95510"/>
                    <a:pt x="87619" y="95510"/>
                  </a:cubicBezTo>
                  <a:cubicBezTo>
                    <a:pt x="90158" y="93061"/>
                    <a:pt x="90158" y="93061"/>
                    <a:pt x="90158" y="93061"/>
                  </a:cubicBezTo>
                  <a:cubicBezTo>
                    <a:pt x="92063" y="89795"/>
                    <a:pt x="92063" y="89795"/>
                    <a:pt x="92063" y="89795"/>
                  </a:cubicBezTo>
                  <a:cubicBezTo>
                    <a:pt x="91428" y="87346"/>
                    <a:pt x="91428" y="87346"/>
                    <a:pt x="91428" y="87346"/>
                  </a:cubicBezTo>
                  <a:cubicBezTo>
                    <a:pt x="89523" y="85714"/>
                    <a:pt x="89523" y="85714"/>
                    <a:pt x="89523" y="85714"/>
                  </a:cubicBezTo>
                  <a:cubicBezTo>
                    <a:pt x="89523" y="84897"/>
                    <a:pt x="89523" y="84897"/>
                    <a:pt x="89523" y="84897"/>
                  </a:cubicBezTo>
                  <a:cubicBezTo>
                    <a:pt x="90793" y="84081"/>
                    <a:pt x="90793" y="84081"/>
                    <a:pt x="90793" y="84081"/>
                  </a:cubicBezTo>
                  <a:cubicBezTo>
                    <a:pt x="93333" y="85714"/>
                    <a:pt x="93333" y="85714"/>
                    <a:pt x="93333" y="85714"/>
                  </a:cubicBezTo>
                  <a:cubicBezTo>
                    <a:pt x="94603" y="84081"/>
                    <a:pt x="94603" y="84081"/>
                    <a:pt x="94603" y="84081"/>
                  </a:cubicBezTo>
                  <a:cubicBezTo>
                    <a:pt x="95873" y="81632"/>
                    <a:pt x="95873" y="81632"/>
                    <a:pt x="95873" y="81632"/>
                  </a:cubicBezTo>
                  <a:cubicBezTo>
                    <a:pt x="98412" y="75918"/>
                    <a:pt x="98412" y="75918"/>
                    <a:pt x="98412" y="75918"/>
                  </a:cubicBezTo>
                  <a:cubicBezTo>
                    <a:pt x="100952" y="73469"/>
                    <a:pt x="100952" y="73469"/>
                    <a:pt x="100952" y="73469"/>
                  </a:cubicBezTo>
                  <a:cubicBezTo>
                    <a:pt x="104126" y="72653"/>
                    <a:pt x="104126" y="72653"/>
                    <a:pt x="104126" y="72653"/>
                  </a:cubicBezTo>
                  <a:cubicBezTo>
                    <a:pt x="106031" y="68571"/>
                    <a:pt x="106031" y="68571"/>
                    <a:pt x="106031" y="68571"/>
                  </a:cubicBezTo>
                  <a:cubicBezTo>
                    <a:pt x="107301" y="66122"/>
                    <a:pt x="107301" y="66122"/>
                    <a:pt x="107301" y="66122"/>
                  </a:cubicBezTo>
                  <a:cubicBezTo>
                    <a:pt x="106031" y="64489"/>
                    <a:pt x="106031" y="64489"/>
                    <a:pt x="106031" y="64489"/>
                  </a:cubicBezTo>
                  <a:cubicBezTo>
                    <a:pt x="104761" y="61224"/>
                    <a:pt x="104761" y="61224"/>
                    <a:pt x="104761" y="61224"/>
                  </a:cubicBezTo>
                  <a:cubicBezTo>
                    <a:pt x="106031" y="61224"/>
                    <a:pt x="106031" y="61224"/>
                    <a:pt x="106031" y="61224"/>
                  </a:cubicBezTo>
                  <a:cubicBezTo>
                    <a:pt x="107301" y="61224"/>
                    <a:pt x="107301" y="61224"/>
                    <a:pt x="107301" y="61224"/>
                  </a:cubicBezTo>
                  <a:cubicBezTo>
                    <a:pt x="107301" y="58775"/>
                    <a:pt x="107301" y="58775"/>
                    <a:pt x="107301" y="58775"/>
                  </a:cubicBezTo>
                  <a:cubicBezTo>
                    <a:pt x="107936" y="57142"/>
                    <a:pt x="107936" y="57142"/>
                    <a:pt x="107936" y="57142"/>
                  </a:cubicBezTo>
                  <a:cubicBezTo>
                    <a:pt x="109841" y="53877"/>
                    <a:pt x="109841" y="53877"/>
                    <a:pt x="109841" y="53877"/>
                  </a:cubicBezTo>
                  <a:cubicBezTo>
                    <a:pt x="111111" y="48979"/>
                    <a:pt x="111111" y="48979"/>
                    <a:pt x="111111" y="48979"/>
                  </a:cubicBezTo>
                  <a:cubicBezTo>
                    <a:pt x="112380" y="45714"/>
                    <a:pt x="112380" y="45714"/>
                    <a:pt x="112380" y="45714"/>
                  </a:cubicBezTo>
                  <a:cubicBezTo>
                    <a:pt x="113015" y="44081"/>
                    <a:pt x="113015" y="44081"/>
                    <a:pt x="113015" y="44081"/>
                  </a:cubicBezTo>
                  <a:cubicBezTo>
                    <a:pt x="114285" y="42448"/>
                    <a:pt x="114285" y="42448"/>
                    <a:pt x="114285" y="42448"/>
                  </a:cubicBezTo>
                  <a:cubicBezTo>
                    <a:pt x="118730" y="37551"/>
                    <a:pt x="118730" y="37551"/>
                    <a:pt x="118730" y="37551"/>
                  </a:cubicBezTo>
                  <a:cubicBezTo>
                    <a:pt x="120000" y="35918"/>
                    <a:pt x="120000" y="35918"/>
                    <a:pt x="120000" y="35918"/>
                  </a:cubicBezTo>
                  <a:cubicBezTo>
                    <a:pt x="87619" y="4897"/>
                    <a:pt x="87619" y="4897"/>
                    <a:pt x="87619" y="4897"/>
                  </a:cubicBezTo>
                  <a:lnTo>
                    <a:pt x="62222" y="11428"/>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51" name="Shape 1421">
              <a:extLst>
                <a:ext uri="{FF2B5EF4-FFF2-40B4-BE49-F238E27FC236}">
                  <a16:creationId xmlns:a16="http://schemas.microsoft.com/office/drawing/2014/main" xmlns="" id="{C299DCD0-87F4-4763-AA48-4DEEDEFA5510}"/>
                </a:ext>
              </a:extLst>
            </p:cNvPr>
            <p:cNvSpPr/>
            <p:nvPr/>
          </p:nvSpPr>
          <p:spPr>
            <a:xfrm>
              <a:off x="7128028" y="2788799"/>
              <a:ext cx="212491" cy="340660"/>
            </a:xfrm>
            <a:custGeom>
              <a:avLst/>
              <a:gdLst/>
              <a:ahLst/>
              <a:cxnLst/>
              <a:rect l="0" t="0" r="0" b="0"/>
              <a:pathLst>
                <a:path w="120000" h="120000" extrusionOk="0">
                  <a:moveTo>
                    <a:pt x="38095" y="111683"/>
                  </a:moveTo>
                  <a:lnTo>
                    <a:pt x="37142" y="108712"/>
                  </a:lnTo>
                  <a:lnTo>
                    <a:pt x="33333" y="105742"/>
                  </a:lnTo>
                  <a:lnTo>
                    <a:pt x="31428" y="104554"/>
                  </a:lnTo>
                  <a:lnTo>
                    <a:pt x="31428" y="102772"/>
                  </a:lnTo>
                  <a:lnTo>
                    <a:pt x="34285" y="102178"/>
                  </a:lnTo>
                  <a:lnTo>
                    <a:pt x="40952" y="100990"/>
                  </a:lnTo>
                  <a:lnTo>
                    <a:pt x="48571" y="99801"/>
                  </a:lnTo>
                  <a:lnTo>
                    <a:pt x="120000" y="96237"/>
                  </a:lnTo>
                  <a:lnTo>
                    <a:pt x="119047" y="95643"/>
                  </a:lnTo>
                  <a:lnTo>
                    <a:pt x="115238" y="92673"/>
                  </a:lnTo>
                  <a:lnTo>
                    <a:pt x="114285" y="90891"/>
                  </a:lnTo>
                  <a:lnTo>
                    <a:pt x="112380" y="89108"/>
                  </a:lnTo>
                  <a:lnTo>
                    <a:pt x="113333" y="87920"/>
                  </a:lnTo>
                  <a:lnTo>
                    <a:pt x="115238" y="86732"/>
                  </a:lnTo>
                  <a:lnTo>
                    <a:pt x="114285" y="83762"/>
                  </a:lnTo>
                  <a:lnTo>
                    <a:pt x="112380" y="81980"/>
                  </a:lnTo>
                  <a:lnTo>
                    <a:pt x="110476" y="77227"/>
                  </a:lnTo>
                  <a:lnTo>
                    <a:pt x="110476" y="74257"/>
                  </a:lnTo>
                  <a:lnTo>
                    <a:pt x="113333" y="73069"/>
                  </a:lnTo>
                  <a:lnTo>
                    <a:pt x="114285" y="70693"/>
                  </a:lnTo>
                  <a:lnTo>
                    <a:pt x="110476" y="69504"/>
                  </a:lnTo>
                  <a:lnTo>
                    <a:pt x="115238" y="67722"/>
                  </a:lnTo>
                  <a:lnTo>
                    <a:pt x="116190" y="65346"/>
                  </a:lnTo>
                  <a:lnTo>
                    <a:pt x="114285" y="64158"/>
                  </a:lnTo>
                  <a:lnTo>
                    <a:pt x="113333" y="61782"/>
                  </a:lnTo>
                  <a:lnTo>
                    <a:pt x="113333" y="59405"/>
                  </a:lnTo>
                  <a:lnTo>
                    <a:pt x="109523" y="56435"/>
                  </a:lnTo>
                  <a:lnTo>
                    <a:pt x="102857" y="49306"/>
                  </a:lnTo>
                  <a:lnTo>
                    <a:pt x="100952" y="44554"/>
                  </a:lnTo>
                  <a:lnTo>
                    <a:pt x="91428" y="24356"/>
                  </a:lnTo>
                  <a:lnTo>
                    <a:pt x="84761" y="7128"/>
                  </a:lnTo>
                  <a:lnTo>
                    <a:pt x="82857" y="0"/>
                  </a:lnTo>
                  <a:lnTo>
                    <a:pt x="89523" y="0"/>
                  </a:lnTo>
                  <a:lnTo>
                    <a:pt x="89523" y="0"/>
                  </a:lnTo>
                  <a:lnTo>
                    <a:pt x="952" y="4158"/>
                  </a:lnTo>
                  <a:lnTo>
                    <a:pt x="952" y="8316"/>
                  </a:lnTo>
                  <a:lnTo>
                    <a:pt x="0" y="62970"/>
                  </a:lnTo>
                  <a:lnTo>
                    <a:pt x="0" y="92079"/>
                  </a:lnTo>
                  <a:lnTo>
                    <a:pt x="5714" y="116435"/>
                  </a:lnTo>
                  <a:lnTo>
                    <a:pt x="7619" y="116435"/>
                  </a:lnTo>
                  <a:lnTo>
                    <a:pt x="10476" y="117029"/>
                  </a:lnTo>
                  <a:lnTo>
                    <a:pt x="14285" y="117623"/>
                  </a:lnTo>
                  <a:lnTo>
                    <a:pt x="15238" y="115841"/>
                  </a:lnTo>
                  <a:lnTo>
                    <a:pt x="14285" y="113465"/>
                  </a:lnTo>
                  <a:lnTo>
                    <a:pt x="15238" y="111089"/>
                  </a:lnTo>
                  <a:lnTo>
                    <a:pt x="17142" y="109900"/>
                  </a:lnTo>
                  <a:lnTo>
                    <a:pt x="20000" y="109306"/>
                  </a:lnTo>
                  <a:lnTo>
                    <a:pt x="20952" y="110495"/>
                  </a:lnTo>
                  <a:lnTo>
                    <a:pt x="20952" y="112277"/>
                  </a:lnTo>
                  <a:lnTo>
                    <a:pt x="20000" y="113465"/>
                  </a:lnTo>
                  <a:lnTo>
                    <a:pt x="20952" y="114653"/>
                  </a:lnTo>
                  <a:lnTo>
                    <a:pt x="21904" y="115247"/>
                  </a:lnTo>
                  <a:lnTo>
                    <a:pt x="23809" y="115841"/>
                  </a:lnTo>
                  <a:lnTo>
                    <a:pt x="25714" y="117029"/>
                  </a:lnTo>
                  <a:lnTo>
                    <a:pt x="25714" y="118217"/>
                  </a:lnTo>
                  <a:lnTo>
                    <a:pt x="25714" y="118811"/>
                  </a:lnTo>
                  <a:lnTo>
                    <a:pt x="23809" y="120000"/>
                  </a:lnTo>
                  <a:lnTo>
                    <a:pt x="25714" y="119405"/>
                  </a:lnTo>
                  <a:lnTo>
                    <a:pt x="29523" y="118811"/>
                  </a:lnTo>
                  <a:lnTo>
                    <a:pt x="34285" y="118217"/>
                  </a:lnTo>
                  <a:lnTo>
                    <a:pt x="36190" y="117029"/>
                  </a:lnTo>
                  <a:lnTo>
                    <a:pt x="37142" y="117029"/>
                  </a:lnTo>
                  <a:lnTo>
                    <a:pt x="40952" y="116435"/>
                  </a:lnTo>
                  <a:lnTo>
                    <a:pt x="41904" y="115841"/>
                  </a:lnTo>
                  <a:lnTo>
                    <a:pt x="41904" y="115841"/>
                  </a:lnTo>
                  <a:lnTo>
                    <a:pt x="38095" y="111683"/>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52" name="Shape 1422">
              <a:extLst>
                <a:ext uri="{FF2B5EF4-FFF2-40B4-BE49-F238E27FC236}">
                  <a16:creationId xmlns:a16="http://schemas.microsoft.com/office/drawing/2014/main" xmlns="" id="{06A4B24B-ACEF-49B2-8D03-70850DAA105B}"/>
                </a:ext>
              </a:extLst>
            </p:cNvPr>
            <p:cNvSpPr/>
            <p:nvPr/>
          </p:nvSpPr>
          <p:spPr>
            <a:xfrm>
              <a:off x="6942518" y="2800603"/>
              <a:ext cx="195628" cy="342347"/>
            </a:xfrm>
            <a:custGeom>
              <a:avLst/>
              <a:gdLst/>
              <a:ahLst/>
              <a:cxnLst/>
              <a:rect l="0" t="0" r="0" b="0"/>
              <a:pathLst>
                <a:path w="120000" h="120000" extrusionOk="0">
                  <a:moveTo>
                    <a:pt x="113793" y="87487"/>
                  </a:moveTo>
                  <a:lnTo>
                    <a:pt x="113793" y="58522"/>
                  </a:lnTo>
                  <a:lnTo>
                    <a:pt x="114827" y="4137"/>
                  </a:lnTo>
                  <a:lnTo>
                    <a:pt x="114827" y="0"/>
                  </a:lnTo>
                  <a:lnTo>
                    <a:pt x="42413" y="2955"/>
                  </a:lnTo>
                  <a:lnTo>
                    <a:pt x="42413" y="2955"/>
                  </a:lnTo>
                  <a:lnTo>
                    <a:pt x="43448" y="4729"/>
                  </a:lnTo>
                  <a:lnTo>
                    <a:pt x="39310" y="5911"/>
                  </a:lnTo>
                  <a:lnTo>
                    <a:pt x="37241" y="7093"/>
                  </a:lnTo>
                  <a:lnTo>
                    <a:pt x="36206" y="8866"/>
                  </a:lnTo>
                  <a:lnTo>
                    <a:pt x="34137" y="10049"/>
                  </a:lnTo>
                  <a:lnTo>
                    <a:pt x="33103" y="10049"/>
                  </a:lnTo>
                  <a:lnTo>
                    <a:pt x="31034" y="13004"/>
                  </a:lnTo>
                  <a:lnTo>
                    <a:pt x="31034" y="15369"/>
                  </a:lnTo>
                  <a:lnTo>
                    <a:pt x="27931" y="18325"/>
                  </a:lnTo>
                  <a:lnTo>
                    <a:pt x="22758" y="21871"/>
                  </a:lnTo>
                  <a:lnTo>
                    <a:pt x="19655" y="23645"/>
                  </a:lnTo>
                  <a:lnTo>
                    <a:pt x="18620" y="26009"/>
                  </a:lnTo>
                  <a:lnTo>
                    <a:pt x="20689" y="26600"/>
                  </a:lnTo>
                  <a:lnTo>
                    <a:pt x="18620" y="28374"/>
                  </a:lnTo>
                  <a:lnTo>
                    <a:pt x="16551" y="30738"/>
                  </a:lnTo>
                  <a:lnTo>
                    <a:pt x="17586" y="31921"/>
                  </a:lnTo>
                  <a:lnTo>
                    <a:pt x="16551" y="31921"/>
                  </a:lnTo>
                  <a:lnTo>
                    <a:pt x="13448" y="34285"/>
                  </a:lnTo>
                  <a:lnTo>
                    <a:pt x="11379" y="36059"/>
                  </a:lnTo>
                  <a:lnTo>
                    <a:pt x="12413" y="36650"/>
                  </a:lnTo>
                  <a:lnTo>
                    <a:pt x="11379" y="37832"/>
                  </a:lnTo>
                  <a:lnTo>
                    <a:pt x="11379" y="39014"/>
                  </a:lnTo>
                  <a:lnTo>
                    <a:pt x="12413" y="39605"/>
                  </a:lnTo>
                  <a:lnTo>
                    <a:pt x="14482" y="41379"/>
                  </a:lnTo>
                  <a:lnTo>
                    <a:pt x="14482" y="42561"/>
                  </a:lnTo>
                  <a:lnTo>
                    <a:pt x="14482" y="46108"/>
                  </a:lnTo>
                  <a:lnTo>
                    <a:pt x="15517" y="47881"/>
                  </a:lnTo>
                  <a:lnTo>
                    <a:pt x="14482" y="49655"/>
                  </a:lnTo>
                  <a:lnTo>
                    <a:pt x="12413" y="52610"/>
                  </a:lnTo>
                  <a:lnTo>
                    <a:pt x="11379" y="52610"/>
                  </a:lnTo>
                  <a:lnTo>
                    <a:pt x="14482" y="53793"/>
                  </a:lnTo>
                  <a:lnTo>
                    <a:pt x="15517" y="55566"/>
                  </a:lnTo>
                  <a:lnTo>
                    <a:pt x="15517" y="56748"/>
                  </a:lnTo>
                  <a:lnTo>
                    <a:pt x="11379" y="57931"/>
                  </a:lnTo>
                  <a:lnTo>
                    <a:pt x="14482" y="59113"/>
                  </a:lnTo>
                  <a:lnTo>
                    <a:pt x="15517" y="60295"/>
                  </a:lnTo>
                  <a:lnTo>
                    <a:pt x="15517" y="60886"/>
                  </a:lnTo>
                  <a:lnTo>
                    <a:pt x="16551" y="63842"/>
                  </a:lnTo>
                  <a:lnTo>
                    <a:pt x="16551" y="65024"/>
                  </a:lnTo>
                  <a:lnTo>
                    <a:pt x="19655" y="66206"/>
                  </a:lnTo>
                  <a:lnTo>
                    <a:pt x="20689" y="67980"/>
                  </a:lnTo>
                  <a:lnTo>
                    <a:pt x="19655" y="72709"/>
                  </a:lnTo>
                  <a:lnTo>
                    <a:pt x="16551" y="74482"/>
                  </a:lnTo>
                  <a:lnTo>
                    <a:pt x="15517" y="74482"/>
                  </a:lnTo>
                  <a:lnTo>
                    <a:pt x="15517" y="76847"/>
                  </a:lnTo>
                  <a:lnTo>
                    <a:pt x="14482" y="78029"/>
                  </a:lnTo>
                  <a:lnTo>
                    <a:pt x="10344" y="81576"/>
                  </a:lnTo>
                  <a:lnTo>
                    <a:pt x="8275" y="82758"/>
                  </a:lnTo>
                  <a:lnTo>
                    <a:pt x="7241" y="86896"/>
                  </a:lnTo>
                  <a:lnTo>
                    <a:pt x="6206" y="88078"/>
                  </a:lnTo>
                  <a:lnTo>
                    <a:pt x="5172" y="88669"/>
                  </a:lnTo>
                  <a:lnTo>
                    <a:pt x="4137" y="90443"/>
                  </a:lnTo>
                  <a:lnTo>
                    <a:pt x="4137" y="91625"/>
                  </a:lnTo>
                  <a:lnTo>
                    <a:pt x="4137" y="94581"/>
                  </a:lnTo>
                  <a:lnTo>
                    <a:pt x="1034" y="95763"/>
                  </a:lnTo>
                  <a:lnTo>
                    <a:pt x="0" y="96945"/>
                  </a:lnTo>
                  <a:lnTo>
                    <a:pt x="0" y="98719"/>
                  </a:lnTo>
                  <a:lnTo>
                    <a:pt x="1034" y="101083"/>
                  </a:lnTo>
                  <a:lnTo>
                    <a:pt x="68275" y="99310"/>
                  </a:lnTo>
                  <a:lnTo>
                    <a:pt x="67241" y="108768"/>
                  </a:lnTo>
                  <a:lnTo>
                    <a:pt x="69310" y="111133"/>
                  </a:lnTo>
                  <a:lnTo>
                    <a:pt x="72413" y="113497"/>
                  </a:lnTo>
                  <a:lnTo>
                    <a:pt x="73448" y="117635"/>
                  </a:lnTo>
                  <a:lnTo>
                    <a:pt x="73448" y="120000"/>
                  </a:lnTo>
                  <a:lnTo>
                    <a:pt x="73448" y="120000"/>
                  </a:lnTo>
                  <a:lnTo>
                    <a:pt x="74482" y="120000"/>
                  </a:lnTo>
                  <a:lnTo>
                    <a:pt x="79655" y="118226"/>
                  </a:lnTo>
                  <a:lnTo>
                    <a:pt x="81724" y="117635"/>
                  </a:lnTo>
                  <a:lnTo>
                    <a:pt x="84827" y="116453"/>
                  </a:lnTo>
                  <a:lnTo>
                    <a:pt x="84827" y="114088"/>
                  </a:lnTo>
                  <a:lnTo>
                    <a:pt x="88965" y="114088"/>
                  </a:lnTo>
                  <a:lnTo>
                    <a:pt x="92068" y="114088"/>
                  </a:lnTo>
                  <a:lnTo>
                    <a:pt x="96206" y="113497"/>
                  </a:lnTo>
                  <a:lnTo>
                    <a:pt x="101379" y="112315"/>
                  </a:lnTo>
                  <a:lnTo>
                    <a:pt x="105517" y="112315"/>
                  </a:lnTo>
                  <a:lnTo>
                    <a:pt x="107586" y="112315"/>
                  </a:lnTo>
                  <a:lnTo>
                    <a:pt x="110689" y="112315"/>
                  </a:lnTo>
                  <a:lnTo>
                    <a:pt x="112758" y="112315"/>
                  </a:lnTo>
                  <a:lnTo>
                    <a:pt x="116896" y="113497"/>
                  </a:lnTo>
                  <a:lnTo>
                    <a:pt x="118965" y="112315"/>
                  </a:lnTo>
                  <a:lnTo>
                    <a:pt x="120000" y="111724"/>
                  </a:lnTo>
                  <a:lnTo>
                    <a:pt x="120000" y="111724"/>
                  </a:lnTo>
                  <a:lnTo>
                    <a:pt x="120000" y="111724"/>
                  </a:lnTo>
                  <a:lnTo>
                    <a:pt x="113793" y="87487"/>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53" name="Shape 1423">
              <a:extLst>
                <a:ext uri="{FF2B5EF4-FFF2-40B4-BE49-F238E27FC236}">
                  <a16:creationId xmlns:a16="http://schemas.microsoft.com/office/drawing/2014/main" xmlns="" id="{45CEFA3E-7877-40C8-A1B1-7BD3B0D02E88}"/>
                </a:ext>
              </a:extLst>
            </p:cNvPr>
            <p:cNvSpPr/>
            <p:nvPr/>
          </p:nvSpPr>
          <p:spPr>
            <a:xfrm>
              <a:off x="7559757" y="2387425"/>
              <a:ext cx="242848" cy="177077"/>
            </a:xfrm>
            <a:custGeom>
              <a:avLst/>
              <a:gdLst/>
              <a:ahLst/>
              <a:cxnLst/>
              <a:rect l="0" t="0" r="0" b="0"/>
              <a:pathLst>
                <a:path w="120000" h="120000" extrusionOk="0">
                  <a:moveTo>
                    <a:pt x="94588" y="0"/>
                  </a:moveTo>
                  <a:cubicBezTo>
                    <a:pt x="0" y="23414"/>
                    <a:pt x="0" y="23414"/>
                    <a:pt x="0" y="23414"/>
                  </a:cubicBezTo>
                  <a:cubicBezTo>
                    <a:pt x="0" y="23414"/>
                    <a:pt x="0" y="23414"/>
                    <a:pt x="0" y="23414"/>
                  </a:cubicBezTo>
                  <a:cubicBezTo>
                    <a:pt x="2117" y="42926"/>
                    <a:pt x="2117" y="42926"/>
                    <a:pt x="2117" y="42926"/>
                  </a:cubicBezTo>
                  <a:cubicBezTo>
                    <a:pt x="4941" y="42926"/>
                    <a:pt x="4941" y="42926"/>
                    <a:pt x="4941" y="42926"/>
                  </a:cubicBezTo>
                  <a:cubicBezTo>
                    <a:pt x="11294" y="32195"/>
                    <a:pt x="11294" y="32195"/>
                    <a:pt x="11294" y="32195"/>
                  </a:cubicBezTo>
                  <a:cubicBezTo>
                    <a:pt x="15529" y="32195"/>
                    <a:pt x="15529" y="32195"/>
                    <a:pt x="15529" y="32195"/>
                  </a:cubicBezTo>
                  <a:cubicBezTo>
                    <a:pt x="19764" y="24390"/>
                    <a:pt x="19764" y="24390"/>
                    <a:pt x="19764" y="24390"/>
                  </a:cubicBezTo>
                  <a:cubicBezTo>
                    <a:pt x="21176" y="24390"/>
                    <a:pt x="21176" y="24390"/>
                    <a:pt x="21176" y="24390"/>
                  </a:cubicBezTo>
                  <a:cubicBezTo>
                    <a:pt x="21882" y="26341"/>
                    <a:pt x="21882" y="26341"/>
                    <a:pt x="21882" y="26341"/>
                  </a:cubicBezTo>
                  <a:cubicBezTo>
                    <a:pt x="26823" y="21463"/>
                    <a:pt x="26823" y="21463"/>
                    <a:pt x="26823" y="21463"/>
                  </a:cubicBezTo>
                  <a:cubicBezTo>
                    <a:pt x="28941" y="21463"/>
                    <a:pt x="28941" y="21463"/>
                    <a:pt x="28941" y="21463"/>
                  </a:cubicBezTo>
                  <a:cubicBezTo>
                    <a:pt x="34588" y="17560"/>
                    <a:pt x="34588" y="17560"/>
                    <a:pt x="34588" y="17560"/>
                  </a:cubicBezTo>
                  <a:cubicBezTo>
                    <a:pt x="44470" y="21463"/>
                    <a:pt x="44470" y="21463"/>
                    <a:pt x="44470" y="21463"/>
                  </a:cubicBezTo>
                  <a:cubicBezTo>
                    <a:pt x="47294" y="27317"/>
                    <a:pt x="47294" y="27317"/>
                    <a:pt x="47294" y="27317"/>
                  </a:cubicBezTo>
                  <a:cubicBezTo>
                    <a:pt x="49411" y="35121"/>
                    <a:pt x="49411" y="35121"/>
                    <a:pt x="49411" y="35121"/>
                  </a:cubicBezTo>
                  <a:cubicBezTo>
                    <a:pt x="50117" y="35121"/>
                    <a:pt x="50117" y="35121"/>
                    <a:pt x="50117" y="35121"/>
                  </a:cubicBezTo>
                  <a:cubicBezTo>
                    <a:pt x="58588" y="41951"/>
                    <a:pt x="58588" y="41951"/>
                    <a:pt x="58588" y="41951"/>
                  </a:cubicBezTo>
                  <a:cubicBezTo>
                    <a:pt x="62117" y="46829"/>
                    <a:pt x="62117" y="46829"/>
                    <a:pt x="62117" y="46829"/>
                  </a:cubicBezTo>
                  <a:cubicBezTo>
                    <a:pt x="65647" y="49756"/>
                    <a:pt x="65647" y="49756"/>
                    <a:pt x="65647" y="49756"/>
                  </a:cubicBezTo>
                  <a:cubicBezTo>
                    <a:pt x="66352" y="54634"/>
                    <a:pt x="66352" y="54634"/>
                    <a:pt x="66352" y="54634"/>
                  </a:cubicBezTo>
                  <a:cubicBezTo>
                    <a:pt x="64941" y="58536"/>
                    <a:pt x="64941" y="58536"/>
                    <a:pt x="64941" y="58536"/>
                  </a:cubicBezTo>
                  <a:cubicBezTo>
                    <a:pt x="62117" y="59512"/>
                    <a:pt x="62117" y="59512"/>
                    <a:pt x="62117" y="59512"/>
                  </a:cubicBezTo>
                  <a:cubicBezTo>
                    <a:pt x="62823" y="72195"/>
                    <a:pt x="62823" y="72195"/>
                    <a:pt x="62823" y="72195"/>
                  </a:cubicBezTo>
                  <a:cubicBezTo>
                    <a:pt x="64235" y="74146"/>
                    <a:pt x="64235" y="74146"/>
                    <a:pt x="64235" y="74146"/>
                  </a:cubicBezTo>
                  <a:cubicBezTo>
                    <a:pt x="66352" y="73170"/>
                    <a:pt x="66352" y="73170"/>
                    <a:pt x="66352" y="73170"/>
                  </a:cubicBezTo>
                  <a:cubicBezTo>
                    <a:pt x="68470" y="72195"/>
                    <a:pt x="68470" y="72195"/>
                    <a:pt x="68470" y="72195"/>
                  </a:cubicBezTo>
                  <a:cubicBezTo>
                    <a:pt x="71294" y="73170"/>
                    <a:pt x="71294" y="73170"/>
                    <a:pt x="71294" y="73170"/>
                  </a:cubicBezTo>
                  <a:cubicBezTo>
                    <a:pt x="72000" y="74146"/>
                    <a:pt x="72000" y="74146"/>
                    <a:pt x="72000" y="74146"/>
                  </a:cubicBezTo>
                  <a:cubicBezTo>
                    <a:pt x="74823" y="73170"/>
                    <a:pt x="74823" y="73170"/>
                    <a:pt x="74823" y="73170"/>
                  </a:cubicBezTo>
                  <a:cubicBezTo>
                    <a:pt x="84000" y="74146"/>
                    <a:pt x="84000" y="74146"/>
                    <a:pt x="84000" y="74146"/>
                  </a:cubicBezTo>
                  <a:cubicBezTo>
                    <a:pt x="86117" y="76097"/>
                    <a:pt x="86117" y="76097"/>
                    <a:pt x="86117" y="76097"/>
                  </a:cubicBezTo>
                  <a:cubicBezTo>
                    <a:pt x="88941" y="78048"/>
                    <a:pt x="88941" y="78048"/>
                    <a:pt x="88941" y="78048"/>
                  </a:cubicBezTo>
                  <a:cubicBezTo>
                    <a:pt x="91058" y="77073"/>
                    <a:pt x="91058" y="77073"/>
                    <a:pt x="91058" y="77073"/>
                  </a:cubicBezTo>
                  <a:cubicBezTo>
                    <a:pt x="89647" y="73170"/>
                    <a:pt x="89647" y="73170"/>
                    <a:pt x="89647" y="73170"/>
                  </a:cubicBezTo>
                  <a:cubicBezTo>
                    <a:pt x="87529" y="70243"/>
                    <a:pt x="87529" y="70243"/>
                    <a:pt x="87529" y="70243"/>
                  </a:cubicBezTo>
                  <a:cubicBezTo>
                    <a:pt x="87529" y="67317"/>
                    <a:pt x="87529" y="67317"/>
                    <a:pt x="87529" y="67317"/>
                  </a:cubicBezTo>
                  <a:cubicBezTo>
                    <a:pt x="87529" y="66341"/>
                    <a:pt x="87529" y="66341"/>
                    <a:pt x="87529" y="66341"/>
                  </a:cubicBezTo>
                  <a:cubicBezTo>
                    <a:pt x="83294" y="58536"/>
                    <a:pt x="83294" y="58536"/>
                    <a:pt x="83294" y="58536"/>
                  </a:cubicBezTo>
                  <a:cubicBezTo>
                    <a:pt x="81882" y="55609"/>
                    <a:pt x="81882" y="55609"/>
                    <a:pt x="81882" y="55609"/>
                  </a:cubicBezTo>
                  <a:cubicBezTo>
                    <a:pt x="81882" y="48780"/>
                    <a:pt x="81882" y="48780"/>
                    <a:pt x="81882" y="48780"/>
                  </a:cubicBezTo>
                  <a:cubicBezTo>
                    <a:pt x="81176" y="41951"/>
                    <a:pt x="81176" y="41951"/>
                    <a:pt x="81176" y="41951"/>
                  </a:cubicBezTo>
                  <a:cubicBezTo>
                    <a:pt x="81882" y="35121"/>
                    <a:pt x="81882" y="35121"/>
                    <a:pt x="81882" y="35121"/>
                  </a:cubicBezTo>
                  <a:cubicBezTo>
                    <a:pt x="79764" y="30243"/>
                    <a:pt x="79764" y="30243"/>
                    <a:pt x="79764" y="30243"/>
                  </a:cubicBezTo>
                  <a:cubicBezTo>
                    <a:pt x="78352" y="27317"/>
                    <a:pt x="78352" y="27317"/>
                    <a:pt x="78352" y="27317"/>
                  </a:cubicBezTo>
                  <a:cubicBezTo>
                    <a:pt x="81176" y="27317"/>
                    <a:pt x="81176" y="27317"/>
                    <a:pt x="81176" y="27317"/>
                  </a:cubicBezTo>
                  <a:cubicBezTo>
                    <a:pt x="83294" y="21463"/>
                    <a:pt x="83294" y="21463"/>
                    <a:pt x="83294" y="21463"/>
                  </a:cubicBezTo>
                  <a:cubicBezTo>
                    <a:pt x="87529" y="17560"/>
                    <a:pt x="87529" y="17560"/>
                    <a:pt x="87529" y="17560"/>
                  </a:cubicBezTo>
                  <a:cubicBezTo>
                    <a:pt x="89647" y="11707"/>
                    <a:pt x="89647" y="11707"/>
                    <a:pt x="89647" y="11707"/>
                  </a:cubicBezTo>
                  <a:cubicBezTo>
                    <a:pt x="91058" y="12682"/>
                    <a:pt x="91058" y="12682"/>
                    <a:pt x="91058" y="12682"/>
                  </a:cubicBezTo>
                  <a:cubicBezTo>
                    <a:pt x="90352" y="19512"/>
                    <a:pt x="90352" y="19512"/>
                    <a:pt x="90352" y="19512"/>
                  </a:cubicBezTo>
                  <a:cubicBezTo>
                    <a:pt x="88235" y="20487"/>
                    <a:pt x="88235" y="20487"/>
                    <a:pt x="88235" y="20487"/>
                  </a:cubicBezTo>
                  <a:cubicBezTo>
                    <a:pt x="86823" y="26341"/>
                    <a:pt x="86823" y="26341"/>
                    <a:pt x="86823" y="26341"/>
                  </a:cubicBezTo>
                  <a:cubicBezTo>
                    <a:pt x="86823" y="30243"/>
                    <a:pt x="86823" y="30243"/>
                    <a:pt x="86823" y="30243"/>
                  </a:cubicBezTo>
                  <a:cubicBezTo>
                    <a:pt x="89647" y="30243"/>
                    <a:pt x="89647" y="30243"/>
                    <a:pt x="89647" y="30243"/>
                  </a:cubicBezTo>
                  <a:cubicBezTo>
                    <a:pt x="86117" y="35121"/>
                    <a:pt x="86117" y="35121"/>
                    <a:pt x="86117" y="35121"/>
                  </a:cubicBezTo>
                  <a:cubicBezTo>
                    <a:pt x="84705" y="38048"/>
                    <a:pt x="84705" y="38048"/>
                    <a:pt x="84705" y="38048"/>
                  </a:cubicBezTo>
                  <a:cubicBezTo>
                    <a:pt x="88941" y="40000"/>
                    <a:pt x="88941" y="40000"/>
                    <a:pt x="88941" y="40000"/>
                  </a:cubicBezTo>
                  <a:cubicBezTo>
                    <a:pt x="90352" y="40975"/>
                    <a:pt x="90352" y="40975"/>
                    <a:pt x="90352" y="40975"/>
                  </a:cubicBezTo>
                  <a:cubicBezTo>
                    <a:pt x="92470" y="44878"/>
                    <a:pt x="92470" y="44878"/>
                    <a:pt x="92470" y="44878"/>
                  </a:cubicBezTo>
                  <a:cubicBezTo>
                    <a:pt x="91764" y="45853"/>
                    <a:pt x="91764" y="45853"/>
                    <a:pt x="91764" y="45853"/>
                  </a:cubicBezTo>
                  <a:cubicBezTo>
                    <a:pt x="94588" y="49756"/>
                    <a:pt x="94588" y="49756"/>
                    <a:pt x="94588" y="49756"/>
                  </a:cubicBezTo>
                  <a:cubicBezTo>
                    <a:pt x="94588" y="51707"/>
                    <a:pt x="94588" y="51707"/>
                    <a:pt x="94588" y="51707"/>
                  </a:cubicBezTo>
                  <a:cubicBezTo>
                    <a:pt x="91764" y="55609"/>
                    <a:pt x="91764" y="55609"/>
                    <a:pt x="91764" y="55609"/>
                  </a:cubicBezTo>
                  <a:cubicBezTo>
                    <a:pt x="89647" y="55609"/>
                    <a:pt x="89647" y="55609"/>
                    <a:pt x="89647" y="55609"/>
                  </a:cubicBezTo>
                  <a:cubicBezTo>
                    <a:pt x="90352" y="59512"/>
                    <a:pt x="90352" y="59512"/>
                    <a:pt x="90352" y="59512"/>
                  </a:cubicBezTo>
                  <a:cubicBezTo>
                    <a:pt x="89647" y="61463"/>
                    <a:pt x="89647" y="61463"/>
                    <a:pt x="89647" y="61463"/>
                  </a:cubicBezTo>
                  <a:cubicBezTo>
                    <a:pt x="91058" y="63414"/>
                    <a:pt x="91058" y="63414"/>
                    <a:pt x="91058" y="63414"/>
                  </a:cubicBezTo>
                  <a:cubicBezTo>
                    <a:pt x="93882" y="64390"/>
                    <a:pt x="93882" y="64390"/>
                    <a:pt x="93882" y="64390"/>
                  </a:cubicBezTo>
                  <a:cubicBezTo>
                    <a:pt x="98117" y="64390"/>
                    <a:pt x="98117" y="64390"/>
                    <a:pt x="98117" y="64390"/>
                  </a:cubicBezTo>
                  <a:cubicBezTo>
                    <a:pt x="100941" y="67317"/>
                    <a:pt x="100941" y="67317"/>
                    <a:pt x="100941" y="67317"/>
                  </a:cubicBezTo>
                  <a:cubicBezTo>
                    <a:pt x="103058" y="73170"/>
                    <a:pt x="103058" y="73170"/>
                    <a:pt x="103058" y="73170"/>
                  </a:cubicBezTo>
                  <a:cubicBezTo>
                    <a:pt x="104470" y="78048"/>
                    <a:pt x="104470" y="78048"/>
                    <a:pt x="104470" y="78048"/>
                  </a:cubicBezTo>
                  <a:cubicBezTo>
                    <a:pt x="103764" y="79024"/>
                    <a:pt x="103764" y="79024"/>
                    <a:pt x="103764" y="79024"/>
                  </a:cubicBezTo>
                  <a:cubicBezTo>
                    <a:pt x="105882" y="81951"/>
                    <a:pt x="105882" y="81951"/>
                    <a:pt x="105882" y="81951"/>
                  </a:cubicBezTo>
                  <a:cubicBezTo>
                    <a:pt x="107294" y="86829"/>
                    <a:pt x="107294" y="86829"/>
                    <a:pt x="107294" y="86829"/>
                  </a:cubicBezTo>
                  <a:cubicBezTo>
                    <a:pt x="105176" y="95609"/>
                    <a:pt x="105176" y="95609"/>
                    <a:pt x="105176" y="95609"/>
                  </a:cubicBezTo>
                  <a:cubicBezTo>
                    <a:pt x="104470" y="101463"/>
                    <a:pt x="104470" y="101463"/>
                    <a:pt x="104470" y="101463"/>
                  </a:cubicBezTo>
                  <a:cubicBezTo>
                    <a:pt x="104470" y="111219"/>
                    <a:pt x="104470" y="111219"/>
                    <a:pt x="104470" y="111219"/>
                  </a:cubicBezTo>
                  <a:cubicBezTo>
                    <a:pt x="105176" y="117073"/>
                    <a:pt x="105176" y="117073"/>
                    <a:pt x="105176" y="117073"/>
                  </a:cubicBezTo>
                  <a:cubicBezTo>
                    <a:pt x="106588" y="120000"/>
                    <a:pt x="106588" y="120000"/>
                    <a:pt x="106588" y="120000"/>
                  </a:cubicBezTo>
                  <a:cubicBezTo>
                    <a:pt x="108000" y="113170"/>
                    <a:pt x="108000" y="113170"/>
                    <a:pt x="108000" y="113170"/>
                  </a:cubicBezTo>
                  <a:cubicBezTo>
                    <a:pt x="108705" y="102439"/>
                    <a:pt x="108705" y="102439"/>
                    <a:pt x="108705" y="102439"/>
                  </a:cubicBezTo>
                  <a:cubicBezTo>
                    <a:pt x="110823" y="99512"/>
                    <a:pt x="110823" y="99512"/>
                    <a:pt x="110823" y="99512"/>
                  </a:cubicBezTo>
                  <a:cubicBezTo>
                    <a:pt x="110823" y="96585"/>
                    <a:pt x="110823" y="96585"/>
                    <a:pt x="110823" y="96585"/>
                  </a:cubicBezTo>
                  <a:cubicBezTo>
                    <a:pt x="110823" y="94634"/>
                    <a:pt x="110823" y="94634"/>
                    <a:pt x="110823" y="94634"/>
                  </a:cubicBezTo>
                  <a:cubicBezTo>
                    <a:pt x="112941" y="92682"/>
                    <a:pt x="112941" y="92682"/>
                    <a:pt x="112941" y="92682"/>
                  </a:cubicBezTo>
                  <a:cubicBezTo>
                    <a:pt x="115058" y="88780"/>
                    <a:pt x="115058" y="88780"/>
                    <a:pt x="115058" y="88780"/>
                  </a:cubicBezTo>
                  <a:cubicBezTo>
                    <a:pt x="115058" y="80000"/>
                    <a:pt x="115058" y="80000"/>
                    <a:pt x="115058" y="80000"/>
                  </a:cubicBezTo>
                  <a:cubicBezTo>
                    <a:pt x="115058" y="77073"/>
                    <a:pt x="115058" y="77073"/>
                    <a:pt x="115058" y="77073"/>
                  </a:cubicBezTo>
                  <a:cubicBezTo>
                    <a:pt x="115058" y="73170"/>
                    <a:pt x="115058" y="73170"/>
                    <a:pt x="115058" y="73170"/>
                  </a:cubicBezTo>
                  <a:cubicBezTo>
                    <a:pt x="117882" y="69268"/>
                    <a:pt x="117882" y="69268"/>
                    <a:pt x="117882" y="69268"/>
                  </a:cubicBezTo>
                  <a:cubicBezTo>
                    <a:pt x="118588" y="72195"/>
                    <a:pt x="118588" y="72195"/>
                    <a:pt x="118588" y="72195"/>
                  </a:cubicBezTo>
                  <a:cubicBezTo>
                    <a:pt x="117882" y="75121"/>
                    <a:pt x="117882" y="75121"/>
                    <a:pt x="117882" y="75121"/>
                  </a:cubicBezTo>
                  <a:cubicBezTo>
                    <a:pt x="117882" y="75121"/>
                    <a:pt x="116470" y="78048"/>
                    <a:pt x="116470" y="78048"/>
                  </a:cubicBezTo>
                  <a:cubicBezTo>
                    <a:pt x="117176" y="79024"/>
                    <a:pt x="118588" y="80000"/>
                    <a:pt x="118588" y="80000"/>
                  </a:cubicBezTo>
                  <a:cubicBezTo>
                    <a:pt x="120000" y="75121"/>
                    <a:pt x="120000" y="75121"/>
                    <a:pt x="120000" y="75121"/>
                  </a:cubicBezTo>
                  <a:cubicBezTo>
                    <a:pt x="120000" y="66341"/>
                    <a:pt x="120000" y="66341"/>
                    <a:pt x="120000" y="66341"/>
                  </a:cubicBezTo>
                  <a:cubicBezTo>
                    <a:pt x="119294" y="52682"/>
                    <a:pt x="119294" y="52682"/>
                    <a:pt x="119294" y="52682"/>
                  </a:cubicBezTo>
                  <a:cubicBezTo>
                    <a:pt x="119294" y="52682"/>
                    <a:pt x="119294" y="52682"/>
                    <a:pt x="119294" y="52682"/>
                  </a:cubicBezTo>
                  <a:cubicBezTo>
                    <a:pt x="104470" y="55609"/>
                    <a:pt x="104470" y="55609"/>
                    <a:pt x="104470" y="55609"/>
                  </a:cubicBezTo>
                  <a:lnTo>
                    <a:pt x="94588" y="0"/>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54" name="Shape 1424">
              <a:extLst>
                <a:ext uri="{FF2B5EF4-FFF2-40B4-BE49-F238E27FC236}">
                  <a16:creationId xmlns:a16="http://schemas.microsoft.com/office/drawing/2014/main" xmlns="" id="{861BA413-6AF3-400C-BF77-754DA04F69B4}"/>
                </a:ext>
              </a:extLst>
            </p:cNvPr>
            <p:cNvSpPr/>
            <p:nvPr/>
          </p:nvSpPr>
          <p:spPr>
            <a:xfrm>
              <a:off x="7411350" y="2367189"/>
              <a:ext cx="249594" cy="246220"/>
            </a:xfrm>
            <a:custGeom>
              <a:avLst/>
              <a:gdLst/>
              <a:ahLst/>
              <a:cxnLst/>
              <a:rect l="0" t="0" r="0" b="0"/>
              <a:pathLst>
                <a:path w="120000" h="120000" extrusionOk="0">
                  <a:moveTo>
                    <a:pt x="17027" y="111780"/>
                  </a:moveTo>
                  <a:lnTo>
                    <a:pt x="19459" y="111780"/>
                  </a:lnTo>
                  <a:lnTo>
                    <a:pt x="20270" y="114246"/>
                  </a:lnTo>
                  <a:lnTo>
                    <a:pt x="25135" y="118356"/>
                  </a:lnTo>
                  <a:lnTo>
                    <a:pt x="29189" y="119999"/>
                  </a:lnTo>
                  <a:lnTo>
                    <a:pt x="30810" y="119999"/>
                  </a:lnTo>
                  <a:lnTo>
                    <a:pt x="35675" y="114246"/>
                  </a:lnTo>
                  <a:lnTo>
                    <a:pt x="38918" y="116712"/>
                  </a:lnTo>
                  <a:lnTo>
                    <a:pt x="46216" y="115068"/>
                  </a:lnTo>
                  <a:lnTo>
                    <a:pt x="51891" y="110136"/>
                  </a:lnTo>
                  <a:lnTo>
                    <a:pt x="60810" y="105205"/>
                  </a:lnTo>
                  <a:lnTo>
                    <a:pt x="64054" y="102739"/>
                  </a:lnTo>
                  <a:lnTo>
                    <a:pt x="63243" y="96164"/>
                  </a:lnTo>
                  <a:lnTo>
                    <a:pt x="64054" y="92054"/>
                  </a:lnTo>
                  <a:lnTo>
                    <a:pt x="68108" y="87945"/>
                  </a:lnTo>
                  <a:lnTo>
                    <a:pt x="70540" y="81369"/>
                  </a:lnTo>
                  <a:lnTo>
                    <a:pt x="72972" y="71506"/>
                  </a:lnTo>
                  <a:lnTo>
                    <a:pt x="73783" y="65753"/>
                  </a:lnTo>
                  <a:lnTo>
                    <a:pt x="77027" y="67397"/>
                  </a:lnTo>
                  <a:lnTo>
                    <a:pt x="81081" y="69041"/>
                  </a:lnTo>
                  <a:lnTo>
                    <a:pt x="82702" y="69863"/>
                  </a:lnTo>
                  <a:lnTo>
                    <a:pt x="83513" y="68219"/>
                  </a:lnTo>
                  <a:lnTo>
                    <a:pt x="85945" y="61643"/>
                  </a:lnTo>
                  <a:lnTo>
                    <a:pt x="87567" y="58356"/>
                  </a:lnTo>
                  <a:lnTo>
                    <a:pt x="88378" y="55068"/>
                  </a:lnTo>
                  <a:lnTo>
                    <a:pt x="89189" y="55068"/>
                  </a:lnTo>
                  <a:lnTo>
                    <a:pt x="91621" y="55068"/>
                  </a:lnTo>
                  <a:lnTo>
                    <a:pt x="92432" y="56712"/>
                  </a:lnTo>
                  <a:lnTo>
                    <a:pt x="96486" y="49315"/>
                  </a:lnTo>
                  <a:lnTo>
                    <a:pt x="98918" y="46849"/>
                  </a:lnTo>
                  <a:lnTo>
                    <a:pt x="100540" y="44383"/>
                  </a:lnTo>
                  <a:lnTo>
                    <a:pt x="102162" y="38630"/>
                  </a:lnTo>
                  <a:lnTo>
                    <a:pt x="102162" y="32054"/>
                  </a:lnTo>
                  <a:lnTo>
                    <a:pt x="109459" y="36164"/>
                  </a:lnTo>
                  <a:lnTo>
                    <a:pt x="114324" y="38630"/>
                  </a:lnTo>
                  <a:lnTo>
                    <a:pt x="115945" y="38630"/>
                  </a:lnTo>
                  <a:lnTo>
                    <a:pt x="118378" y="36164"/>
                  </a:lnTo>
                  <a:lnTo>
                    <a:pt x="120000" y="35342"/>
                  </a:lnTo>
                  <a:lnTo>
                    <a:pt x="119189" y="35342"/>
                  </a:lnTo>
                  <a:lnTo>
                    <a:pt x="117567" y="29589"/>
                  </a:lnTo>
                  <a:lnTo>
                    <a:pt x="114324" y="25479"/>
                  </a:lnTo>
                  <a:lnTo>
                    <a:pt x="105405" y="23013"/>
                  </a:lnTo>
                  <a:lnTo>
                    <a:pt x="99729" y="25479"/>
                  </a:lnTo>
                  <a:lnTo>
                    <a:pt x="97297" y="25479"/>
                  </a:lnTo>
                  <a:lnTo>
                    <a:pt x="92432" y="28767"/>
                  </a:lnTo>
                  <a:lnTo>
                    <a:pt x="91621" y="27945"/>
                  </a:lnTo>
                  <a:lnTo>
                    <a:pt x="90810" y="27945"/>
                  </a:lnTo>
                  <a:lnTo>
                    <a:pt x="86756" y="32876"/>
                  </a:lnTo>
                  <a:lnTo>
                    <a:pt x="82702" y="32876"/>
                  </a:lnTo>
                  <a:lnTo>
                    <a:pt x="76216" y="41095"/>
                  </a:lnTo>
                  <a:lnTo>
                    <a:pt x="73783" y="41095"/>
                  </a:lnTo>
                  <a:lnTo>
                    <a:pt x="71351" y="27123"/>
                  </a:lnTo>
                  <a:lnTo>
                    <a:pt x="46216" y="32054"/>
                  </a:lnTo>
                  <a:lnTo>
                    <a:pt x="41351" y="0"/>
                  </a:lnTo>
                  <a:lnTo>
                    <a:pt x="38918" y="0"/>
                  </a:lnTo>
                  <a:lnTo>
                    <a:pt x="38108" y="2465"/>
                  </a:lnTo>
                  <a:lnTo>
                    <a:pt x="38918" y="4931"/>
                  </a:lnTo>
                  <a:lnTo>
                    <a:pt x="38918" y="5753"/>
                  </a:lnTo>
                  <a:lnTo>
                    <a:pt x="38918" y="12328"/>
                  </a:lnTo>
                  <a:lnTo>
                    <a:pt x="38918" y="15616"/>
                  </a:lnTo>
                  <a:lnTo>
                    <a:pt x="38108" y="18082"/>
                  </a:lnTo>
                  <a:lnTo>
                    <a:pt x="38108" y="23013"/>
                  </a:lnTo>
                  <a:lnTo>
                    <a:pt x="37297" y="29589"/>
                  </a:lnTo>
                  <a:lnTo>
                    <a:pt x="37297" y="32054"/>
                  </a:lnTo>
                  <a:lnTo>
                    <a:pt x="35675" y="36164"/>
                  </a:lnTo>
                  <a:lnTo>
                    <a:pt x="29189" y="41917"/>
                  </a:lnTo>
                  <a:lnTo>
                    <a:pt x="26756" y="45205"/>
                  </a:lnTo>
                  <a:lnTo>
                    <a:pt x="22702" y="45205"/>
                  </a:lnTo>
                  <a:lnTo>
                    <a:pt x="19459" y="50136"/>
                  </a:lnTo>
                  <a:lnTo>
                    <a:pt x="17027" y="53424"/>
                  </a:lnTo>
                  <a:lnTo>
                    <a:pt x="16216" y="61643"/>
                  </a:lnTo>
                  <a:lnTo>
                    <a:pt x="15405" y="62465"/>
                  </a:lnTo>
                  <a:lnTo>
                    <a:pt x="12162" y="59999"/>
                  </a:lnTo>
                  <a:lnTo>
                    <a:pt x="9729" y="62465"/>
                  </a:lnTo>
                  <a:lnTo>
                    <a:pt x="7297" y="71506"/>
                  </a:lnTo>
                  <a:lnTo>
                    <a:pt x="7297" y="74794"/>
                  </a:lnTo>
                  <a:lnTo>
                    <a:pt x="5675" y="77260"/>
                  </a:lnTo>
                  <a:lnTo>
                    <a:pt x="2432" y="80547"/>
                  </a:lnTo>
                  <a:lnTo>
                    <a:pt x="0" y="83013"/>
                  </a:lnTo>
                  <a:lnTo>
                    <a:pt x="2432" y="93698"/>
                  </a:lnTo>
                  <a:lnTo>
                    <a:pt x="4054" y="98630"/>
                  </a:lnTo>
                  <a:lnTo>
                    <a:pt x="8108" y="104383"/>
                  </a:lnTo>
                  <a:lnTo>
                    <a:pt x="12162" y="108493"/>
                  </a:lnTo>
                  <a:lnTo>
                    <a:pt x="15405" y="113424"/>
                  </a:lnTo>
                  <a:lnTo>
                    <a:pt x="16216" y="113424"/>
                  </a:lnTo>
                  <a:lnTo>
                    <a:pt x="17027" y="111780"/>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55" name="Shape 1425">
              <a:extLst>
                <a:ext uri="{FF2B5EF4-FFF2-40B4-BE49-F238E27FC236}">
                  <a16:creationId xmlns:a16="http://schemas.microsoft.com/office/drawing/2014/main" xmlns="" id="{E2881D3D-2274-475B-A243-E3A5F9AA2F48}"/>
                </a:ext>
              </a:extLst>
            </p:cNvPr>
            <p:cNvSpPr/>
            <p:nvPr/>
          </p:nvSpPr>
          <p:spPr>
            <a:xfrm>
              <a:off x="7045392" y="2498731"/>
              <a:ext cx="397999" cy="205745"/>
            </a:xfrm>
            <a:custGeom>
              <a:avLst/>
              <a:gdLst/>
              <a:ahLst/>
              <a:cxnLst/>
              <a:rect l="0" t="0" r="0" b="0"/>
              <a:pathLst>
                <a:path w="120000" h="120000" extrusionOk="0">
                  <a:moveTo>
                    <a:pt x="102711" y="92459"/>
                  </a:moveTo>
                  <a:lnTo>
                    <a:pt x="105254" y="89508"/>
                  </a:lnTo>
                  <a:lnTo>
                    <a:pt x="106779" y="87540"/>
                  </a:lnTo>
                  <a:lnTo>
                    <a:pt x="108813" y="86557"/>
                  </a:lnTo>
                  <a:lnTo>
                    <a:pt x="110338" y="77704"/>
                  </a:lnTo>
                  <a:lnTo>
                    <a:pt x="111864" y="72786"/>
                  </a:lnTo>
                  <a:lnTo>
                    <a:pt x="117457" y="68852"/>
                  </a:lnTo>
                  <a:lnTo>
                    <a:pt x="119491" y="62950"/>
                  </a:lnTo>
                  <a:lnTo>
                    <a:pt x="120000" y="59016"/>
                  </a:lnTo>
                  <a:lnTo>
                    <a:pt x="117966" y="53114"/>
                  </a:lnTo>
                  <a:lnTo>
                    <a:pt x="115423" y="48196"/>
                  </a:lnTo>
                  <a:lnTo>
                    <a:pt x="112881" y="41311"/>
                  </a:lnTo>
                  <a:lnTo>
                    <a:pt x="111864" y="35409"/>
                  </a:lnTo>
                  <a:lnTo>
                    <a:pt x="110338" y="22622"/>
                  </a:lnTo>
                  <a:lnTo>
                    <a:pt x="110847" y="21639"/>
                  </a:lnTo>
                  <a:lnTo>
                    <a:pt x="109322" y="21639"/>
                  </a:lnTo>
                  <a:lnTo>
                    <a:pt x="107288" y="17704"/>
                  </a:lnTo>
                  <a:lnTo>
                    <a:pt x="105254" y="12786"/>
                  </a:lnTo>
                  <a:lnTo>
                    <a:pt x="103728" y="9836"/>
                  </a:lnTo>
                  <a:lnTo>
                    <a:pt x="103220" y="10819"/>
                  </a:lnTo>
                  <a:lnTo>
                    <a:pt x="102203" y="11803"/>
                  </a:lnTo>
                  <a:lnTo>
                    <a:pt x="101186" y="14754"/>
                  </a:lnTo>
                  <a:lnTo>
                    <a:pt x="100677" y="15737"/>
                  </a:lnTo>
                  <a:lnTo>
                    <a:pt x="97627" y="16721"/>
                  </a:lnTo>
                  <a:lnTo>
                    <a:pt x="95084" y="14754"/>
                  </a:lnTo>
                  <a:lnTo>
                    <a:pt x="93559" y="12786"/>
                  </a:lnTo>
                  <a:lnTo>
                    <a:pt x="93050" y="13770"/>
                  </a:lnTo>
                  <a:lnTo>
                    <a:pt x="92033" y="15737"/>
                  </a:lnTo>
                  <a:lnTo>
                    <a:pt x="92033" y="16721"/>
                  </a:lnTo>
                  <a:lnTo>
                    <a:pt x="90508" y="17704"/>
                  </a:lnTo>
                  <a:lnTo>
                    <a:pt x="89491" y="15737"/>
                  </a:lnTo>
                  <a:lnTo>
                    <a:pt x="88474" y="14754"/>
                  </a:lnTo>
                  <a:lnTo>
                    <a:pt x="86949" y="13770"/>
                  </a:lnTo>
                  <a:lnTo>
                    <a:pt x="84406" y="12786"/>
                  </a:lnTo>
                  <a:lnTo>
                    <a:pt x="83898" y="10819"/>
                  </a:lnTo>
                  <a:lnTo>
                    <a:pt x="82881" y="6885"/>
                  </a:lnTo>
                  <a:lnTo>
                    <a:pt x="80847" y="3934"/>
                  </a:lnTo>
                  <a:lnTo>
                    <a:pt x="78305" y="0"/>
                  </a:lnTo>
                  <a:lnTo>
                    <a:pt x="77796" y="983"/>
                  </a:lnTo>
                  <a:lnTo>
                    <a:pt x="75254" y="2950"/>
                  </a:lnTo>
                  <a:lnTo>
                    <a:pt x="72711" y="983"/>
                  </a:lnTo>
                  <a:lnTo>
                    <a:pt x="71694" y="1967"/>
                  </a:lnTo>
                  <a:lnTo>
                    <a:pt x="72203" y="5901"/>
                  </a:lnTo>
                  <a:lnTo>
                    <a:pt x="73220" y="6885"/>
                  </a:lnTo>
                  <a:lnTo>
                    <a:pt x="72711" y="8852"/>
                  </a:lnTo>
                  <a:lnTo>
                    <a:pt x="73220" y="14754"/>
                  </a:lnTo>
                  <a:lnTo>
                    <a:pt x="72203" y="16721"/>
                  </a:lnTo>
                  <a:lnTo>
                    <a:pt x="70169" y="16721"/>
                  </a:lnTo>
                  <a:lnTo>
                    <a:pt x="68135" y="18688"/>
                  </a:lnTo>
                  <a:lnTo>
                    <a:pt x="64067" y="19672"/>
                  </a:lnTo>
                  <a:lnTo>
                    <a:pt x="63559" y="20655"/>
                  </a:lnTo>
                  <a:lnTo>
                    <a:pt x="63559" y="22622"/>
                  </a:lnTo>
                  <a:lnTo>
                    <a:pt x="63050" y="24590"/>
                  </a:lnTo>
                  <a:lnTo>
                    <a:pt x="63050" y="28524"/>
                  </a:lnTo>
                  <a:lnTo>
                    <a:pt x="62033" y="32459"/>
                  </a:lnTo>
                  <a:lnTo>
                    <a:pt x="61016" y="36393"/>
                  </a:lnTo>
                  <a:lnTo>
                    <a:pt x="60000" y="38360"/>
                  </a:lnTo>
                  <a:lnTo>
                    <a:pt x="58474" y="38360"/>
                  </a:lnTo>
                  <a:lnTo>
                    <a:pt x="56949" y="43278"/>
                  </a:lnTo>
                  <a:lnTo>
                    <a:pt x="56949" y="46229"/>
                  </a:lnTo>
                  <a:lnTo>
                    <a:pt x="55932" y="50163"/>
                  </a:lnTo>
                  <a:lnTo>
                    <a:pt x="52881" y="51147"/>
                  </a:lnTo>
                  <a:lnTo>
                    <a:pt x="52372" y="50163"/>
                  </a:lnTo>
                  <a:lnTo>
                    <a:pt x="50847" y="47213"/>
                  </a:lnTo>
                  <a:lnTo>
                    <a:pt x="50338" y="43278"/>
                  </a:lnTo>
                  <a:lnTo>
                    <a:pt x="49322" y="43278"/>
                  </a:lnTo>
                  <a:lnTo>
                    <a:pt x="48813" y="47213"/>
                  </a:lnTo>
                  <a:lnTo>
                    <a:pt x="47288" y="50163"/>
                  </a:lnTo>
                  <a:lnTo>
                    <a:pt x="47288" y="54098"/>
                  </a:lnTo>
                  <a:lnTo>
                    <a:pt x="46779" y="57049"/>
                  </a:lnTo>
                  <a:lnTo>
                    <a:pt x="44745" y="56065"/>
                  </a:lnTo>
                  <a:lnTo>
                    <a:pt x="43728" y="54098"/>
                  </a:lnTo>
                  <a:lnTo>
                    <a:pt x="41694" y="54098"/>
                  </a:lnTo>
                  <a:lnTo>
                    <a:pt x="40677" y="55081"/>
                  </a:lnTo>
                  <a:lnTo>
                    <a:pt x="38644" y="56065"/>
                  </a:lnTo>
                  <a:lnTo>
                    <a:pt x="38644" y="60000"/>
                  </a:lnTo>
                  <a:lnTo>
                    <a:pt x="38135" y="60983"/>
                  </a:lnTo>
                  <a:lnTo>
                    <a:pt x="36101" y="59016"/>
                  </a:lnTo>
                  <a:lnTo>
                    <a:pt x="34576" y="56065"/>
                  </a:lnTo>
                  <a:lnTo>
                    <a:pt x="32033" y="56065"/>
                  </a:lnTo>
                  <a:lnTo>
                    <a:pt x="30508" y="56065"/>
                  </a:lnTo>
                  <a:lnTo>
                    <a:pt x="28983" y="60000"/>
                  </a:lnTo>
                  <a:lnTo>
                    <a:pt x="24915" y="60000"/>
                  </a:lnTo>
                  <a:lnTo>
                    <a:pt x="24915" y="64918"/>
                  </a:lnTo>
                  <a:lnTo>
                    <a:pt x="23389" y="64918"/>
                  </a:lnTo>
                  <a:lnTo>
                    <a:pt x="21864" y="65901"/>
                  </a:lnTo>
                  <a:lnTo>
                    <a:pt x="21864" y="69836"/>
                  </a:lnTo>
                  <a:lnTo>
                    <a:pt x="21864" y="70819"/>
                  </a:lnTo>
                  <a:lnTo>
                    <a:pt x="21864" y="73770"/>
                  </a:lnTo>
                  <a:lnTo>
                    <a:pt x="22372" y="76721"/>
                  </a:lnTo>
                  <a:lnTo>
                    <a:pt x="21355" y="77704"/>
                  </a:lnTo>
                  <a:lnTo>
                    <a:pt x="18305" y="79672"/>
                  </a:lnTo>
                  <a:lnTo>
                    <a:pt x="16779" y="81639"/>
                  </a:lnTo>
                  <a:lnTo>
                    <a:pt x="16779" y="86557"/>
                  </a:lnTo>
                  <a:lnTo>
                    <a:pt x="17796" y="91475"/>
                  </a:lnTo>
                  <a:lnTo>
                    <a:pt x="16779" y="92459"/>
                  </a:lnTo>
                  <a:lnTo>
                    <a:pt x="15254" y="92459"/>
                  </a:lnTo>
                  <a:lnTo>
                    <a:pt x="13728" y="92459"/>
                  </a:lnTo>
                  <a:lnTo>
                    <a:pt x="11694" y="89508"/>
                  </a:lnTo>
                  <a:lnTo>
                    <a:pt x="9661" y="87540"/>
                  </a:lnTo>
                  <a:lnTo>
                    <a:pt x="8644" y="88524"/>
                  </a:lnTo>
                  <a:lnTo>
                    <a:pt x="7118" y="91475"/>
                  </a:lnTo>
                  <a:lnTo>
                    <a:pt x="5593" y="92459"/>
                  </a:lnTo>
                  <a:lnTo>
                    <a:pt x="5084" y="95409"/>
                  </a:lnTo>
                  <a:lnTo>
                    <a:pt x="5084" y="98360"/>
                  </a:lnTo>
                  <a:lnTo>
                    <a:pt x="7118" y="100327"/>
                  </a:lnTo>
                  <a:lnTo>
                    <a:pt x="7118" y="102295"/>
                  </a:lnTo>
                  <a:lnTo>
                    <a:pt x="7118" y="105245"/>
                  </a:lnTo>
                  <a:lnTo>
                    <a:pt x="7118" y="110163"/>
                  </a:lnTo>
                  <a:lnTo>
                    <a:pt x="6101" y="113114"/>
                  </a:lnTo>
                  <a:lnTo>
                    <a:pt x="5084" y="114098"/>
                  </a:lnTo>
                  <a:lnTo>
                    <a:pt x="3559" y="114098"/>
                  </a:lnTo>
                  <a:lnTo>
                    <a:pt x="2542" y="115081"/>
                  </a:lnTo>
                  <a:lnTo>
                    <a:pt x="2542" y="115081"/>
                  </a:lnTo>
                  <a:lnTo>
                    <a:pt x="2033" y="115081"/>
                  </a:lnTo>
                  <a:lnTo>
                    <a:pt x="0" y="115081"/>
                  </a:lnTo>
                  <a:lnTo>
                    <a:pt x="0" y="116065"/>
                  </a:lnTo>
                  <a:lnTo>
                    <a:pt x="0" y="119016"/>
                  </a:lnTo>
                  <a:lnTo>
                    <a:pt x="0" y="120000"/>
                  </a:lnTo>
                  <a:lnTo>
                    <a:pt x="1016" y="119016"/>
                  </a:lnTo>
                  <a:lnTo>
                    <a:pt x="26440" y="118032"/>
                  </a:lnTo>
                  <a:lnTo>
                    <a:pt x="25423" y="109180"/>
                  </a:lnTo>
                  <a:lnTo>
                    <a:pt x="72711" y="103278"/>
                  </a:lnTo>
                  <a:lnTo>
                    <a:pt x="97627" y="98360"/>
                  </a:lnTo>
                  <a:lnTo>
                    <a:pt x="100677" y="95409"/>
                  </a:lnTo>
                  <a:lnTo>
                    <a:pt x="102711" y="92459"/>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56" name="Shape 1426">
              <a:extLst>
                <a:ext uri="{FF2B5EF4-FFF2-40B4-BE49-F238E27FC236}">
                  <a16:creationId xmlns:a16="http://schemas.microsoft.com/office/drawing/2014/main" xmlns="" id="{B501F710-AC84-4A04-9A46-9E231113A0FD}"/>
                </a:ext>
              </a:extLst>
            </p:cNvPr>
            <p:cNvSpPr/>
            <p:nvPr/>
          </p:nvSpPr>
          <p:spPr>
            <a:xfrm>
              <a:off x="6706417" y="2426214"/>
              <a:ext cx="362584" cy="315364"/>
            </a:xfrm>
            <a:custGeom>
              <a:avLst/>
              <a:gdLst/>
              <a:ahLst/>
              <a:cxnLst/>
              <a:rect l="0" t="0" r="0" b="0"/>
              <a:pathLst>
                <a:path w="120000" h="120000" extrusionOk="0">
                  <a:moveTo>
                    <a:pt x="112440" y="104796"/>
                  </a:moveTo>
                  <a:cubicBezTo>
                    <a:pt x="112440" y="103167"/>
                    <a:pt x="112440" y="103167"/>
                    <a:pt x="112440" y="103167"/>
                  </a:cubicBezTo>
                  <a:cubicBezTo>
                    <a:pt x="112440" y="102624"/>
                    <a:pt x="112440" y="102624"/>
                    <a:pt x="112440" y="102624"/>
                  </a:cubicBezTo>
                  <a:cubicBezTo>
                    <a:pt x="114330" y="102624"/>
                    <a:pt x="114330" y="102624"/>
                    <a:pt x="114330" y="102624"/>
                  </a:cubicBezTo>
                  <a:cubicBezTo>
                    <a:pt x="114803" y="102624"/>
                    <a:pt x="114803" y="102624"/>
                    <a:pt x="114803" y="102624"/>
                  </a:cubicBezTo>
                  <a:cubicBezTo>
                    <a:pt x="115275" y="102081"/>
                    <a:pt x="115275" y="102081"/>
                    <a:pt x="115275" y="102081"/>
                  </a:cubicBezTo>
                  <a:cubicBezTo>
                    <a:pt x="116220" y="101538"/>
                    <a:pt x="116220" y="101538"/>
                    <a:pt x="116220" y="101538"/>
                  </a:cubicBezTo>
                  <a:cubicBezTo>
                    <a:pt x="117637" y="101538"/>
                    <a:pt x="117637" y="101538"/>
                    <a:pt x="117637" y="101538"/>
                  </a:cubicBezTo>
                  <a:cubicBezTo>
                    <a:pt x="119055" y="100995"/>
                    <a:pt x="119055" y="100995"/>
                    <a:pt x="119055" y="100995"/>
                  </a:cubicBezTo>
                  <a:cubicBezTo>
                    <a:pt x="120000" y="99366"/>
                    <a:pt x="120000" y="99366"/>
                    <a:pt x="120000" y="99366"/>
                  </a:cubicBezTo>
                  <a:cubicBezTo>
                    <a:pt x="120000" y="96108"/>
                    <a:pt x="120000" y="96108"/>
                    <a:pt x="120000" y="96108"/>
                  </a:cubicBezTo>
                  <a:cubicBezTo>
                    <a:pt x="120000" y="93936"/>
                    <a:pt x="120000" y="93936"/>
                    <a:pt x="120000" y="93936"/>
                  </a:cubicBezTo>
                  <a:cubicBezTo>
                    <a:pt x="120000" y="92850"/>
                    <a:pt x="120000" y="92850"/>
                    <a:pt x="120000" y="92850"/>
                  </a:cubicBezTo>
                  <a:cubicBezTo>
                    <a:pt x="118110" y="91221"/>
                    <a:pt x="118110" y="91221"/>
                    <a:pt x="118110" y="91221"/>
                  </a:cubicBezTo>
                  <a:cubicBezTo>
                    <a:pt x="118110" y="89592"/>
                    <a:pt x="118110" y="89592"/>
                    <a:pt x="118110" y="89592"/>
                  </a:cubicBezTo>
                  <a:cubicBezTo>
                    <a:pt x="118582" y="87420"/>
                    <a:pt x="118582" y="87420"/>
                    <a:pt x="118582" y="87420"/>
                  </a:cubicBezTo>
                  <a:cubicBezTo>
                    <a:pt x="116220" y="87420"/>
                    <a:pt x="116220" y="87420"/>
                    <a:pt x="116220" y="87420"/>
                  </a:cubicBezTo>
                  <a:cubicBezTo>
                    <a:pt x="114803" y="90135"/>
                    <a:pt x="114803" y="90135"/>
                    <a:pt x="114803" y="90135"/>
                  </a:cubicBezTo>
                  <a:cubicBezTo>
                    <a:pt x="114803" y="87420"/>
                    <a:pt x="114803" y="87420"/>
                    <a:pt x="114803" y="87420"/>
                  </a:cubicBezTo>
                  <a:cubicBezTo>
                    <a:pt x="112440" y="84705"/>
                    <a:pt x="112440" y="84705"/>
                    <a:pt x="112440" y="84705"/>
                  </a:cubicBezTo>
                  <a:cubicBezTo>
                    <a:pt x="112913" y="82533"/>
                    <a:pt x="112913" y="82533"/>
                    <a:pt x="112913" y="82533"/>
                  </a:cubicBezTo>
                  <a:cubicBezTo>
                    <a:pt x="113385" y="79276"/>
                    <a:pt x="113385" y="79276"/>
                    <a:pt x="113385" y="79276"/>
                  </a:cubicBezTo>
                  <a:cubicBezTo>
                    <a:pt x="111496" y="73303"/>
                    <a:pt x="111496" y="73303"/>
                    <a:pt x="111496" y="73303"/>
                  </a:cubicBezTo>
                  <a:cubicBezTo>
                    <a:pt x="109606" y="71131"/>
                    <a:pt x="109606" y="71131"/>
                    <a:pt x="109606" y="71131"/>
                  </a:cubicBezTo>
                  <a:cubicBezTo>
                    <a:pt x="103464" y="66244"/>
                    <a:pt x="103464" y="66244"/>
                    <a:pt x="103464" y="66244"/>
                  </a:cubicBezTo>
                  <a:cubicBezTo>
                    <a:pt x="102047" y="67330"/>
                    <a:pt x="102047" y="67330"/>
                    <a:pt x="102047" y="67330"/>
                  </a:cubicBezTo>
                  <a:cubicBezTo>
                    <a:pt x="98267" y="64072"/>
                    <a:pt x="98267" y="64072"/>
                    <a:pt x="98267" y="64072"/>
                  </a:cubicBezTo>
                  <a:cubicBezTo>
                    <a:pt x="95433" y="60814"/>
                    <a:pt x="95433" y="60814"/>
                    <a:pt x="95433" y="60814"/>
                  </a:cubicBezTo>
                  <a:cubicBezTo>
                    <a:pt x="95433" y="57556"/>
                    <a:pt x="95433" y="57556"/>
                    <a:pt x="95433" y="57556"/>
                  </a:cubicBezTo>
                  <a:cubicBezTo>
                    <a:pt x="96377" y="54298"/>
                    <a:pt x="96377" y="54298"/>
                    <a:pt x="96377" y="54298"/>
                  </a:cubicBezTo>
                  <a:cubicBezTo>
                    <a:pt x="96850" y="52126"/>
                    <a:pt x="96850" y="52126"/>
                    <a:pt x="96850" y="52126"/>
                  </a:cubicBezTo>
                  <a:cubicBezTo>
                    <a:pt x="97322" y="49411"/>
                    <a:pt x="97322" y="49411"/>
                    <a:pt x="97322" y="49411"/>
                  </a:cubicBezTo>
                  <a:cubicBezTo>
                    <a:pt x="98740" y="45610"/>
                    <a:pt x="98740" y="45610"/>
                    <a:pt x="98740" y="45610"/>
                  </a:cubicBezTo>
                  <a:cubicBezTo>
                    <a:pt x="97322" y="43438"/>
                    <a:pt x="97322" y="43438"/>
                    <a:pt x="97322" y="43438"/>
                  </a:cubicBezTo>
                  <a:cubicBezTo>
                    <a:pt x="95433" y="41266"/>
                    <a:pt x="95433" y="41266"/>
                    <a:pt x="95433" y="41266"/>
                  </a:cubicBezTo>
                  <a:cubicBezTo>
                    <a:pt x="92598" y="41266"/>
                    <a:pt x="92598" y="41266"/>
                    <a:pt x="92598" y="41266"/>
                  </a:cubicBezTo>
                  <a:cubicBezTo>
                    <a:pt x="91181" y="42352"/>
                    <a:pt x="91181" y="42352"/>
                    <a:pt x="91181" y="42352"/>
                  </a:cubicBezTo>
                  <a:cubicBezTo>
                    <a:pt x="90236" y="43981"/>
                    <a:pt x="90236" y="43981"/>
                    <a:pt x="90236" y="43981"/>
                  </a:cubicBezTo>
                  <a:cubicBezTo>
                    <a:pt x="87874" y="41266"/>
                    <a:pt x="87874" y="41266"/>
                    <a:pt x="87874" y="41266"/>
                  </a:cubicBezTo>
                  <a:cubicBezTo>
                    <a:pt x="87874" y="36380"/>
                    <a:pt x="87874" y="36380"/>
                    <a:pt x="87874" y="36380"/>
                  </a:cubicBezTo>
                  <a:cubicBezTo>
                    <a:pt x="85511" y="32579"/>
                    <a:pt x="85511" y="32579"/>
                    <a:pt x="85511" y="32579"/>
                  </a:cubicBezTo>
                  <a:cubicBezTo>
                    <a:pt x="77007" y="24434"/>
                    <a:pt x="77007" y="24434"/>
                    <a:pt x="77007" y="24434"/>
                  </a:cubicBezTo>
                  <a:cubicBezTo>
                    <a:pt x="73700" y="17918"/>
                    <a:pt x="73700" y="17918"/>
                    <a:pt x="73700" y="17918"/>
                  </a:cubicBezTo>
                  <a:cubicBezTo>
                    <a:pt x="73700" y="11945"/>
                    <a:pt x="73700" y="11945"/>
                    <a:pt x="73700" y="11945"/>
                  </a:cubicBezTo>
                  <a:cubicBezTo>
                    <a:pt x="73700" y="5972"/>
                    <a:pt x="73700" y="5972"/>
                    <a:pt x="73700" y="5972"/>
                  </a:cubicBezTo>
                  <a:cubicBezTo>
                    <a:pt x="74645" y="5429"/>
                    <a:pt x="74645" y="5429"/>
                    <a:pt x="74645" y="5429"/>
                  </a:cubicBezTo>
                  <a:cubicBezTo>
                    <a:pt x="68976" y="0"/>
                    <a:pt x="68976" y="0"/>
                    <a:pt x="68976" y="0"/>
                  </a:cubicBezTo>
                  <a:cubicBezTo>
                    <a:pt x="0" y="1085"/>
                    <a:pt x="0" y="1085"/>
                    <a:pt x="0" y="1085"/>
                  </a:cubicBezTo>
                  <a:cubicBezTo>
                    <a:pt x="472" y="2171"/>
                    <a:pt x="472" y="2171"/>
                    <a:pt x="472" y="2171"/>
                  </a:cubicBezTo>
                  <a:cubicBezTo>
                    <a:pt x="1889" y="3257"/>
                    <a:pt x="1889" y="3257"/>
                    <a:pt x="1889" y="3257"/>
                  </a:cubicBezTo>
                  <a:cubicBezTo>
                    <a:pt x="2362" y="5972"/>
                    <a:pt x="2362" y="5972"/>
                    <a:pt x="2362" y="5972"/>
                  </a:cubicBezTo>
                  <a:cubicBezTo>
                    <a:pt x="1417" y="7058"/>
                    <a:pt x="1417" y="7058"/>
                    <a:pt x="1417" y="7058"/>
                  </a:cubicBezTo>
                  <a:cubicBezTo>
                    <a:pt x="2362" y="8687"/>
                    <a:pt x="2362" y="8687"/>
                    <a:pt x="2362" y="8687"/>
                  </a:cubicBezTo>
                  <a:cubicBezTo>
                    <a:pt x="2362" y="8687"/>
                    <a:pt x="1889" y="8687"/>
                    <a:pt x="2362" y="9230"/>
                  </a:cubicBezTo>
                  <a:cubicBezTo>
                    <a:pt x="2834" y="9773"/>
                    <a:pt x="5196" y="10316"/>
                    <a:pt x="5196" y="10316"/>
                  </a:cubicBezTo>
                  <a:cubicBezTo>
                    <a:pt x="5669" y="13574"/>
                    <a:pt x="5669" y="13574"/>
                    <a:pt x="5669" y="13574"/>
                  </a:cubicBezTo>
                  <a:cubicBezTo>
                    <a:pt x="6614" y="15746"/>
                    <a:pt x="6614" y="15746"/>
                    <a:pt x="6614" y="15746"/>
                  </a:cubicBezTo>
                  <a:cubicBezTo>
                    <a:pt x="6614" y="15746"/>
                    <a:pt x="6614" y="15746"/>
                    <a:pt x="6614" y="15746"/>
                  </a:cubicBezTo>
                  <a:cubicBezTo>
                    <a:pt x="8503" y="19004"/>
                    <a:pt x="8503" y="19004"/>
                    <a:pt x="8503" y="19004"/>
                  </a:cubicBezTo>
                  <a:cubicBezTo>
                    <a:pt x="9448" y="21176"/>
                    <a:pt x="9448" y="21176"/>
                    <a:pt x="9448" y="21176"/>
                  </a:cubicBezTo>
                  <a:cubicBezTo>
                    <a:pt x="13700" y="21176"/>
                    <a:pt x="13700" y="21176"/>
                    <a:pt x="13700" y="21176"/>
                  </a:cubicBezTo>
                  <a:cubicBezTo>
                    <a:pt x="14645" y="21176"/>
                    <a:pt x="14645" y="21176"/>
                    <a:pt x="14645" y="21176"/>
                  </a:cubicBezTo>
                  <a:cubicBezTo>
                    <a:pt x="14645" y="23891"/>
                    <a:pt x="14645" y="23891"/>
                    <a:pt x="14645" y="23891"/>
                  </a:cubicBezTo>
                  <a:cubicBezTo>
                    <a:pt x="13228" y="27149"/>
                    <a:pt x="13228" y="27149"/>
                    <a:pt x="13228" y="27149"/>
                  </a:cubicBezTo>
                  <a:cubicBezTo>
                    <a:pt x="11811" y="29864"/>
                    <a:pt x="11811" y="29864"/>
                    <a:pt x="11811" y="29864"/>
                  </a:cubicBezTo>
                  <a:cubicBezTo>
                    <a:pt x="14645" y="33122"/>
                    <a:pt x="14645" y="33122"/>
                    <a:pt x="14645" y="33122"/>
                  </a:cubicBezTo>
                  <a:cubicBezTo>
                    <a:pt x="15590" y="36380"/>
                    <a:pt x="15590" y="36380"/>
                    <a:pt x="15590" y="36380"/>
                  </a:cubicBezTo>
                  <a:cubicBezTo>
                    <a:pt x="17007" y="37466"/>
                    <a:pt x="17007" y="37466"/>
                    <a:pt x="17007" y="37466"/>
                  </a:cubicBezTo>
                  <a:cubicBezTo>
                    <a:pt x="19842" y="39095"/>
                    <a:pt x="19842" y="39095"/>
                    <a:pt x="19842" y="39095"/>
                  </a:cubicBezTo>
                  <a:cubicBezTo>
                    <a:pt x="19842" y="95565"/>
                    <a:pt x="19842" y="95565"/>
                    <a:pt x="19842" y="95565"/>
                  </a:cubicBezTo>
                  <a:cubicBezTo>
                    <a:pt x="19842" y="109140"/>
                    <a:pt x="19842" y="109140"/>
                    <a:pt x="19842" y="109140"/>
                  </a:cubicBezTo>
                  <a:cubicBezTo>
                    <a:pt x="101574" y="106968"/>
                    <a:pt x="101574" y="106968"/>
                    <a:pt x="101574" y="106968"/>
                  </a:cubicBezTo>
                  <a:cubicBezTo>
                    <a:pt x="102047" y="110226"/>
                    <a:pt x="102047" y="110226"/>
                    <a:pt x="102047" y="110226"/>
                  </a:cubicBezTo>
                  <a:cubicBezTo>
                    <a:pt x="96850" y="120000"/>
                    <a:pt x="96850" y="120000"/>
                    <a:pt x="96850" y="120000"/>
                  </a:cubicBezTo>
                  <a:cubicBezTo>
                    <a:pt x="110078" y="118914"/>
                    <a:pt x="110078" y="118914"/>
                    <a:pt x="110078" y="118914"/>
                  </a:cubicBezTo>
                  <a:cubicBezTo>
                    <a:pt x="110551" y="117285"/>
                    <a:pt x="110551" y="117285"/>
                    <a:pt x="110551" y="117285"/>
                  </a:cubicBezTo>
                  <a:cubicBezTo>
                    <a:pt x="111496" y="115656"/>
                    <a:pt x="111496" y="115656"/>
                    <a:pt x="111496" y="115656"/>
                  </a:cubicBezTo>
                  <a:cubicBezTo>
                    <a:pt x="111496" y="115656"/>
                    <a:pt x="112440" y="115113"/>
                    <a:pt x="111968" y="114570"/>
                  </a:cubicBezTo>
                  <a:cubicBezTo>
                    <a:pt x="111968" y="114027"/>
                    <a:pt x="111023" y="112398"/>
                    <a:pt x="111023" y="112398"/>
                  </a:cubicBezTo>
                  <a:cubicBezTo>
                    <a:pt x="110551" y="111855"/>
                    <a:pt x="110551" y="111855"/>
                    <a:pt x="110551" y="111855"/>
                  </a:cubicBezTo>
                  <a:cubicBezTo>
                    <a:pt x="111023" y="110769"/>
                    <a:pt x="111023" y="110769"/>
                    <a:pt x="111023" y="110769"/>
                  </a:cubicBezTo>
                  <a:cubicBezTo>
                    <a:pt x="111968" y="110226"/>
                    <a:pt x="111968" y="110226"/>
                    <a:pt x="111968" y="110226"/>
                  </a:cubicBezTo>
                  <a:cubicBezTo>
                    <a:pt x="112440" y="108597"/>
                    <a:pt x="112440" y="108597"/>
                    <a:pt x="112440" y="108597"/>
                  </a:cubicBezTo>
                  <a:cubicBezTo>
                    <a:pt x="112440" y="106968"/>
                    <a:pt x="112440" y="106968"/>
                    <a:pt x="112440" y="106968"/>
                  </a:cubicBezTo>
                  <a:cubicBezTo>
                    <a:pt x="112440" y="105339"/>
                    <a:pt x="112440" y="105339"/>
                    <a:pt x="112440" y="105339"/>
                  </a:cubicBezTo>
                  <a:lnTo>
                    <a:pt x="112440" y="104796"/>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57" name="Shape 1427">
              <a:extLst>
                <a:ext uri="{FF2B5EF4-FFF2-40B4-BE49-F238E27FC236}">
                  <a16:creationId xmlns:a16="http://schemas.microsoft.com/office/drawing/2014/main" xmlns="" id="{98844F42-30D8-44E6-8BDD-80E5379C6DA9}"/>
                </a:ext>
              </a:extLst>
            </p:cNvPr>
            <p:cNvSpPr/>
            <p:nvPr/>
          </p:nvSpPr>
          <p:spPr>
            <a:xfrm>
              <a:off x="6642332" y="1820781"/>
              <a:ext cx="350780" cy="408118"/>
            </a:xfrm>
            <a:custGeom>
              <a:avLst/>
              <a:gdLst/>
              <a:ahLst/>
              <a:cxnLst/>
              <a:rect l="0" t="0" r="0" b="0"/>
              <a:pathLst>
                <a:path w="120000" h="120000" extrusionOk="0">
                  <a:moveTo>
                    <a:pt x="73846" y="69917"/>
                  </a:moveTo>
                  <a:lnTo>
                    <a:pt x="80192" y="66942"/>
                  </a:lnTo>
                  <a:lnTo>
                    <a:pt x="80192" y="55041"/>
                  </a:lnTo>
                  <a:lnTo>
                    <a:pt x="83076" y="53057"/>
                  </a:lnTo>
                  <a:lnTo>
                    <a:pt x="92884" y="45123"/>
                  </a:lnTo>
                  <a:lnTo>
                    <a:pt x="97500" y="39669"/>
                  </a:lnTo>
                  <a:lnTo>
                    <a:pt x="106730" y="34214"/>
                  </a:lnTo>
                  <a:lnTo>
                    <a:pt x="120000" y="27272"/>
                  </a:lnTo>
                  <a:lnTo>
                    <a:pt x="115384" y="26280"/>
                  </a:lnTo>
                  <a:lnTo>
                    <a:pt x="105576" y="25785"/>
                  </a:lnTo>
                  <a:lnTo>
                    <a:pt x="97500" y="24297"/>
                  </a:lnTo>
                  <a:lnTo>
                    <a:pt x="95769" y="25785"/>
                  </a:lnTo>
                  <a:lnTo>
                    <a:pt x="93461" y="27272"/>
                  </a:lnTo>
                  <a:lnTo>
                    <a:pt x="88846" y="27272"/>
                  </a:lnTo>
                  <a:lnTo>
                    <a:pt x="87115" y="25289"/>
                  </a:lnTo>
                  <a:lnTo>
                    <a:pt x="84807" y="23801"/>
                  </a:lnTo>
                  <a:lnTo>
                    <a:pt x="78461" y="22314"/>
                  </a:lnTo>
                  <a:lnTo>
                    <a:pt x="76730" y="22314"/>
                  </a:lnTo>
                  <a:lnTo>
                    <a:pt x="74423" y="21322"/>
                  </a:lnTo>
                  <a:lnTo>
                    <a:pt x="73846" y="20826"/>
                  </a:lnTo>
                  <a:lnTo>
                    <a:pt x="68653" y="20330"/>
                  </a:lnTo>
                  <a:lnTo>
                    <a:pt x="65769" y="17851"/>
                  </a:lnTo>
                  <a:lnTo>
                    <a:pt x="69230" y="19338"/>
                  </a:lnTo>
                  <a:lnTo>
                    <a:pt x="70961" y="17851"/>
                  </a:lnTo>
                  <a:lnTo>
                    <a:pt x="68653" y="17355"/>
                  </a:lnTo>
                  <a:lnTo>
                    <a:pt x="65769" y="17355"/>
                  </a:lnTo>
                  <a:lnTo>
                    <a:pt x="62884" y="17355"/>
                  </a:lnTo>
                  <a:lnTo>
                    <a:pt x="60576" y="17355"/>
                  </a:lnTo>
                  <a:lnTo>
                    <a:pt x="57692" y="17355"/>
                  </a:lnTo>
                  <a:lnTo>
                    <a:pt x="55961" y="19338"/>
                  </a:lnTo>
                  <a:lnTo>
                    <a:pt x="53653" y="19338"/>
                  </a:lnTo>
                  <a:lnTo>
                    <a:pt x="50192" y="16859"/>
                  </a:lnTo>
                  <a:lnTo>
                    <a:pt x="48461" y="16859"/>
                  </a:lnTo>
                  <a:lnTo>
                    <a:pt x="46153" y="16859"/>
                  </a:lnTo>
                  <a:lnTo>
                    <a:pt x="42115" y="15867"/>
                  </a:lnTo>
                  <a:lnTo>
                    <a:pt x="39230" y="11900"/>
                  </a:lnTo>
                  <a:lnTo>
                    <a:pt x="39230" y="11900"/>
                  </a:lnTo>
                  <a:lnTo>
                    <a:pt x="38076" y="9917"/>
                  </a:lnTo>
                  <a:lnTo>
                    <a:pt x="35769" y="9917"/>
                  </a:lnTo>
                  <a:lnTo>
                    <a:pt x="33461" y="9917"/>
                  </a:lnTo>
                  <a:lnTo>
                    <a:pt x="31730" y="9917"/>
                  </a:lnTo>
                  <a:lnTo>
                    <a:pt x="31153" y="7933"/>
                  </a:lnTo>
                  <a:lnTo>
                    <a:pt x="32884" y="5950"/>
                  </a:lnTo>
                  <a:lnTo>
                    <a:pt x="33461" y="3966"/>
                  </a:lnTo>
                  <a:lnTo>
                    <a:pt x="35769" y="2479"/>
                  </a:lnTo>
                  <a:lnTo>
                    <a:pt x="34615" y="991"/>
                  </a:lnTo>
                  <a:lnTo>
                    <a:pt x="34615" y="991"/>
                  </a:lnTo>
                  <a:lnTo>
                    <a:pt x="32307" y="0"/>
                  </a:lnTo>
                  <a:lnTo>
                    <a:pt x="32307" y="4958"/>
                  </a:lnTo>
                  <a:lnTo>
                    <a:pt x="31153" y="5950"/>
                  </a:lnTo>
                  <a:lnTo>
                    <a:pt x="30000" y="7933"/>
                  </a:lnTo>
                  <a:lnTo>
                    <a:pt x="0" y="7933"/>
                  </a:lnTo>
                  <a:lnTo>
                    <a:pt x="576" y="9917"/>
                  </a:lnTo>
                  <a:lnTo>
                    <a:pt x="576" y="11404"/>
                  </a:lnTo>
                  <a:lnTo>
                    <a:pt x="576" y="11900"/>
                  </a:lnTo>
                  <a:lnTo>
                    <a:pt x="2307" y="12892"/>
                  </a:lnTo>
                  <a:lnTo>
                    <a:pt x="2307" y="14876"/>
                  </a:lnTo>
                  <a:lnTo>
                    <a:pt x="1730" y="15371"/>
                  </a:lnTo>
                  <a:lnTo>
                    <a:pt x="576" y="16363"/>
                  </a:lnTo>
                  <a:lnTo>
                    <a:pt x="576" y="16859"/>
                  </a:lnTo>
                  <a:lnTo>
                    <a:pt x="576" y="18842"/>
                  </a:lnTo>
                  <a:lnTo>
                    <a:pt x="1153" y="19834"/>
                  </a:lnTo>
                  <a:lnTo>
                    <a:pt x="1730" y="22314"/>
                  </a:lnTo>
                  <a:lnTo>
                    <a:pt x="576" y="25289"/>
                  </a:lnTo>
                  <a:lnTo>
                    <a:pt x="1730" y="27768"/>
                  </a:lnTo>
                  <a:lnTo>
                    <a:pt x="3461" y="31735"/>
                  </a:lnTo>
                  <a:lnTo>
                    <a:pt x="5192" y="34710"/>
                  </a:lnTo>
                  <a:lnTo>
                    <a:pt x="5192" y="38677"/>
                  </a:lnTo>
                  <a:lnTo>
                    <a:pt x="5769" y="45619"/>
                  </a:lnTo>
                  <a:lnTo>
                    <a:pt x="5769" y="51570"/>
                  </a:lnTo>
                  <a:lnTo>
                    <a:pt x="5769" y="55537"/>
                  </a:lnTo>
                  <a:lnTo>
                    <a:pt x="6923" y="56528"/>
                  </a:lnTo>
                  <a:lnTo>
                    <a:pt x="6923" y="57520"/>
                  </a:lnTo>
                  <a:lnTo>
                    <a:pt x="6923" y="60495"/>
                  </a:lnTo>
                  <a:lnTo>
                    <a:pt x="8653" y="61487"/>
                  </a:lnTo>
                  <a:lnTo>
                    <a:pt x="9807" y="62975"/>
                  </a:lnTo>
                  <a:lnTo>
                    <a:pt x="10384" y="65454"/>
                  </a:lnTo>
                  <a:lnTo>
                    <a:pt x="10384" y="67438"/>
                  </a:lnTo>
                  <a:lnTo>
                    <a:pt x="10384" y="69917"/>
                  </a:lnTo>
                  <a:lnTo>
                    <a:pt x="9230" y="70413"/>
                  </a:lnTo>
                  <a:lnTo>
                    <a:pt x="9230" y="70413"/>
                  </a:lnTo>
                  <a:lnTo>
                    <a:pt x="9807" y="71404"/>
                  </a:lnTo>
                  <a:lnTo>
                    <a:pt x="7500" y="72892"/>
                  </a:lnTo>
                  <a:lnTo>
                    <a:pt x="6346" y="74380"/>
                  </a:lnTo>
                  <a:lnTo>
                    <a:pt x="4615" y="75371"/>
                  </a:lnTo>
                  <a:lnTo>
                    <a:pt x="4615" y="76363"/>
                  </a:lnTo>
                  <a:lnTo>
                    <a:pt x="4615" y="77355"/>
                  </a:lnTo>
                  <a:lnTo>
                    <a:pt x="5192" y="78347"/>
                  </a:lnTo>
                  <a:lnTo>
                    <a:pt x="6923" y="79338"/>
                  </a:lnTo>
                  <a:lnTo>
                    <a:pt x="6923" y="80826"/>
                  </a:lnTo>
                  <a:lnTo>
                    <a:pt x="9807" y="81322"/>
                  </a:lnTo>
                  <a:lnTo>
                    <a:pt x="10384" y="82809"/>
                  </a:lnTo>
                  <a:lnTo>
                    <a:pt x="12115" y="83801"/>
                  </a:lnTo>
                  <a:lnTo>
                    <a:pt x="10384" y="120000"/>
                  </a:lnTo>
                  <a:lnTo>
                    <a:pt x="99230" y="118512"/>
                  </a:lnTo>
                  <a:lnTo>
                    <a:pt x="99807" y="115537"/>
                  </a:lnTo>
                  <a:lnTo>
                    <a:pt x="99230" y="112561"/>
                  </a:lnTo>
                  <a:lnTo>
                    <a:pt x="95769" y="109090"/>
                  </a:lnTo>
                  <a:lnTo>
                    <a:pt x="92307" y="107107"/>
                  </a:lnTo>
                  <a:lnTo>
                    <a:pt x="90576" y="105619"/>
                  </a:lnTo>
                  <a:lnTo>
                    <a:pt x="86538" y="101157"/>
                  </a:lnTo>
                  <a:lnTo>
                    <a:pt x="79615" y="97685"/>
                  </a:lnTo>
                  <a:lnTo>
                    <a:pt x="75000" y="95702"/>
                  </a:lnTo>
                  <a:lnTo>
                    <a:pt x="72115" y="93719"/>
                  </a:lnTo>
                  <a:lnTo>
                    <a:pt x="72692" y="86280"/>
                  </a:lnTo>
                  <a:lnTo>
                    <a:pt x="73846" y="78842"/>
                  </a:lnTo>
                  <a:lnTo>
                    <a:pt x="72692" y="78842"/>
                  </a:lnTo>
                  <a:lnTo>
                    <a:pt x="70384" y="76363"/>
                  </a:lnTo>
                  <a:lnTo>
                    <a:pt x="72692" y="71900"/>
                  </a:lnTo>
                  <a:lnTo>
                    <a:pt x="73846" y="69917"/>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cxnSp>
          <p:nvCxnSpPr>
            <p:cNvPr id="58" name="Shape 1428">
              <a:extLst>
                <a:ext uri="{FF2B5EF4-FFF2-40B4-BE49-F238E27FC236}">
                  <a16:creationId xmlns:a16="http://schemas.microsoft.com/office/drawing/2014/main" xmlns="" id="{7E6CF80C-7E24-45F0-B039-B7511FDE148F}"/>
                </a:ext>
              </a:extLst>
            </p:cNvPr>
            <p:cNvCxnSpPr/>
            <p:nvPr/>
          </p:nvCxnSpPr>
          <p:spPr>
            <a:xfrm>
              <a:off x="6881807" y="2014722"/>
              <a:ext cx="0" cy="0"/>
            </a:xfrm>
            <a:prstGeom prst="straightConnector1">
              <a:avLst/>
            </a:prstGeom>
            <a:grpFill/>
            <a:ln w="3175" cap="flat" cmpd="sng">
              <a:solidFill>
                <a:srgbClr val="000000"/>
              </a:solidFill>
              <a:prstDash val="solid"/>
              <a:round/>
              <a:headEnd type="none" w="med" len="med"/>
              <a:tailEnd type="none" w="med" len="med"/>
            </a:ln>
          </p:spPr>
        </p:cxnSp>
        <p:cxnSp>
          <p:nvCxnSpPr>
            <p:cNvPr id="59" name="Shape 1429">
              <a:extLst>
                <a:ext uri="{FF2B5EF4-FFF2-40B4-BE49-F238E27FC236}">
                  <a16:creationId xmlns:a16="http://schemas.microsoft.com/office/drawing/2014/main" xmlns="" id="{336C98D3-7901-4A10-96DB-0BE43F3B30F7}"/>
                </a:ext>
              </a:extLst>
            </p:cNvPr>
            <p:cNvCxnSpPr/>
            <p:nvPr/>
          </p:nvCxnSpPr>
          <p:spPr>
            <a:xfrm>
              <a:off x="6881807" y="2014722"/>
              <a:ext cx="0" cy="0"/>
            </a:xfrm>
            <a:prstGeom prst="straightConnector1">
              <a:avLst/>
            </a:prstGeom>
            <a:grpFill/>
            <a:ln w="3175" cap="flat" cmpd="sng">
              <a:solidFill>
                <a:srgbClr val="FFFFFF"/>
              </a:solidFill>
              <a:prstDash val="solid"/>
              <a:miter/>
              <a:headEnd type="none" w="med" len="med"/>
              <a:tailEnd type="none" w="med" len="med"/>
            </a:ln>
          </p:spPr>
        </p:cxnSp>
        <p:sp>
          <p:nvSpPr>
            <p:cNvPr id="60" name="Shape 1430">
              <a:extLst>
                <a:ext uri="{FF2B5EF4-FFF2-40B4-BE49-F238E27FC236}">
                  <a16:creationId xmlns:a16="http://schemas.microsoft.com/office/drawing/2014/main" xmlns="" id="{62C6DBA9-8F47-4FA1-BAB4-DB78C6FF590D}"/>
                </a:ext>
              </a:extLst>
            </p:cNvPr>
            <p:cNvSpPr/>
            <p:nvPr/>
          </p:nvSpPr>
          <p:spPr>
            <a:xfrm>
              <a:off x="6964443" y="1940518"/>
              <a:ext cx="409805" cy="386195"/>
            </a:xfrm>
            <a:custGeom>
              <a:avLst/>
              <a:gdLst/>
              <a:ahLst/>
              <a:cxnLst/>
              <a:rect l="0" t="0" r="0" b="0"/>
              <a:pathLst>
                <a:path w="120000" h="120000" extrusionOk="0">
                  <a:moveTo>
                    <a:pt x="0" y="22666"/>
                  </a:moveTo>
                  <a:cubicBezTo>
                    <a:pt x="836" y="21777"/>
                    <a:pt x="836" y="21777"/>
                    <a:pt x="836" y="21777"/>
                  </a:cubicBezTo>
                  <a:cubicBezTo>
                    <a:pt x="2508" y="21777"/>
                    <a:pt x="2508" y="21777"/>
                    <a:pt x="2508" y="21777"/>
                  </a:cubicBezTo>
                  <a:cubicBezTo>
                    <a:pt x="4599" y="20444"/>
                    <a:pt x="4599" y="20444"/>
                    <a:pt x="4599" y="20444"/>
                  </a:cubicBezTo>
                  <a:cubicBezTo>
                    <a:pt x="5017" y="19555"/>
                    <a:pt x="5017" y="19555"/>
                    <a:pt x="5017" y="19555"/>
                  </a:cubicBezTo>
                  <a:cubicBezTo>
                    <a:pt x="5853" y="17777"/>
                    <a:pt x="5853" y="17777"/>
                    <a:pt x="5853" y="17777"/>
                  </a:cubicBezTo>
                  <a:cubicBezTo>
                    <a:pt x="7108" y="16444"/>
                    <a:pt x="7108" y="16444"/>
                    <a:pt x="7108" y="16444"/>
                  </a:cubicBezTo>
                  <a:cubicBezTo>
                    <a:pt x="8362" y="16000"/>
                    <a:pt x="8362" y="16000"/>
                    <a:pt x="8362" y="16000"/>
                  </a:cubicBezTo>
                  <a:cubicBezTo>
                    <a:pt x="9616" y="16000"/>
                    <a:pt x="9616" y="16000"/>
                    <a:pt x="9616" y="16000"/>
                  </a:cubicBezTo>
                  <a:cubicBezTo>
                    <a:pt x="12125" y="16000"/>
                    <a:pt x="12125" y="16000"/>
                    <a:pt x="12125" y="16000"/>
                  </a:cubicBezTo>
                  <a:cubicBezTo>
                    <a:pt x="13379" y="15111"/>
                    <a:pt x="13379" y="15111"/>
                    <a:pt x="13379" y="15111"/>
                  </a:cubicBezTo>
                  <a:cubicBezTo>
                    <a:pt x="17560" y="12000"/>
                    <a:pt x="17560" y="12000"/>
                    <a:pt x="17560" y="12000"/>
                  </a:cubicBezTo>
                  <a:cubicBezTo>
                    <a:pt x="18815" y="11555"/>
                    <a:pt x="18815" y="11555"/>
                    <a:pt x="18815" y="11555"/>
                  </a:cubicBezTo>
                  <a:cubicBezTo>
                    <a:pt x="20487" y="9777"/>
                    <a:pt x="20487" y="9777"/>
                    <a:pt x="20487" y="9777"/>
                  </a:cubicBezTo>
                  <a:cubicBezTo>
                    <a:pt x="21742" y="7555"/>
                    <a:pt x="21742" y="7555"/>
                    <a:pt x="21742" y="7555"/>
                  </a:cubicBezTo>
                  <a:cubicBezTo>
                    <a:pt x="23414" y="6222"/>
                    <a:pt x="23414" y="6222"/>
                    <a:pt x="23414" y="6222"/>
                  </a:cubicBezTo>
                  <a:cubicBezTo>
                    <a:pt x="25505" y="4000"/>
                    <a:pt x="25505" y="4000"/>
                    <a:pt x="25505" y="4000"/>
                  </a:cubicBezTo>
                  <a:cubicBezTo>
                    <a:pt x="27177" y="1777"/>
                    <a:pt x="27177" y="1777"/>
                    <a:pt x="27177" y="1777"/>
                  </a:cubicBezTo>
                  <a:cubicBezTo>
                    <a:pt x="29268" y="444"/>
                    <a:pt x="29268" y="444"/>
                    <a:pt x="29268" y="444"/>
                  </a:cubicBezTo>
                  <a:cubicBezTo>
                    <a:pt x="32195" y="0"/>
                    <a:pt x="32195" y="0"/>
                    <a:pt x="32195" y="0"/>
                  </a:cubicBezTo>
                  <a:cubicBezTo>
                    <a:pt x="33449" y="0"/>
                    <a:pt x="33449" y="0"/>
                    <a:pt x="33449" y="0"/>
                  </a:cubicBezTo>
                  <a:cubicBezTo>
                    <a:pt x="35540" y="888"/>
                    <a:pt x="35540" y="888"/>
                    <a:pt x="35540" y="888"/>
                  </a:cubicBezTo>
                  <a:cubicBezTo>
                    <a:pt x="34703" y="1333"/>
                    <a:pt x="34703" y="1333"/>
                    <a:pt x="34703" y="1333"/>
                  </a:cubicBezTo>
                  <a:cubicBezTo>
                    <a:pt x="33031" y="2222"/>
                    <a:pt x="33031" y="2222"/>
                    <a:pt x="33031" y="2222"/>
                  </a:cubicBezTo>
                  <a:cubicBezTo>
                    <a:pt x="31358" y="2666"/>
                    <a:pt x="31358" y="2666"/>
                    <a:pt x="31358" y="2666"/>
                  </a:cubicBezTo>
                  <a:cubicBezTo>
                    <a:pt x="31777" y="3555"/>
                    <a:pt x="31777" y="3555"/>
                    <a:pt x="31777" y="3555"/>
                  </a:cubicBezTo>
                  <a:cubicBezTo>
                    <a:pt x="29268" y="6222"/>
                    <a:pt x="29268" y="6222"/>
                    <a:pt x="29268" y="6222"/>
                  </a:cubicBezTo>
                  <a:cubicBezTo>
                    <a:pt x="29268" y="6222"/>
                    <a:pt x="28432" y="6222"/>
                    <a:pt x="28432" y="6666"/>
                  </a:cubicBezTo>
                  <a:cubicBezTo>
                    <a:pt x="28432" y="7111"/>
                    <a:pt x="27177" y="10222"/>
                    <a:pt x="27177" y="10222"/>
                  </a:cubicBezTo>
                  <a:cubicBezTo>
                    <a:pt x="27177" y="8444"/>
                    <a:pt x="27177" y="8444"/>
                    <a:pt x="27177" y="8444"/>
                  </a:cubicBezTo>
                  <a:cubicBezTo>
                    <a:pt x="26341" y="7555"/>
                    <a:pt x="26341" y="7555"/>
                    <a:pt x="26341" y="7555"/>
                  </a:cubicBezTo>
                  <a:cubicBezTo>
                    <a:pt x="25923" y="12000"/>
                    <a:pt x="25923" y="12000"/>
                    <a:pt x="25923" y="12000"/>
                  </a:cubicBezTo>
                  <a:cubicBezTo>
                    <a:pt x="25923" y="14666"/>
                    <a:pt x="25923" y="14666"/>
                    <a:pt x="25923" y="14666"/>
                  </a:cubicBezTo>
                  <a:cubicBezTo>
                    <a:pt x="27177" y="13777"/>
                    <a:pt x="27177" y="13777"/>
                    <a:pt x="27177" y="13777"/>
                  </a:cubicBezTo>
                  <a:cubicBezTo>
                    <a:pt x="28013" y="12888"/>
                    <a:pt x="28013" y="12888"/>
                    <a:pt x="28013" y="12888"/>
                  </a:cubicBezTo>
                  <a:cubicBezTo>
                    <a:pt x="28432" y="12888"/>
                    <a:pt x="28432" y="12888"/>
                    <a:pt x="28432" y="12888"/>
                  </a:cubicBezTo>
                  <a:cubicBezTo>
                    <a:pt x="28850" y="13777"/>
                    <a:pt x="28850" y="13777"/>
                    <a:pt x="28850" y="13777"/>
                  </a:cubicBezTo>
                  <a:cubicBezTo>
                    <a:pt x="30104" y="13777"/>
                    <a:pt x="30104" y="13777"/>
                    <a:pt x="30104" y="13777"/>
                  </a:cubicBezTo>
                  <a:cubicBezTo>
                    <a:pt x="30940" y="13333"/>
                    <a:pt x="30940" y="13333"/>
                    <a:pt x="30940" y="13333"/>
                  </a:cubicBezTo>
                  <a:cubicBezTo>
                    <a:pt x="32195" y="12444"/>
                    <a:pt x="32195" y="12444"/>
                    <a:pt x="32195" y="12444"/>
                  </a:cubicBezTo>
                  <a:cubicBezTo>
                    <a:pt x="34285" y="12888"/>
                    <a:pt x="34285" y="12888"/>
                    <a:pt x="34285" y="12888"/>
                  </a:cubicBezTo>
                  <a:cubicBezTo>
                    <a:pt x="38466" y="15111"/>
                    <a:pt x="38466" y="15111"/>
                    <a:pt x="38466" y="15111"/>
                  </a:cubicBezTo>
                  <a:cubicBezTo>
                    <a:pt x="40975" y="18222"/>
                    <a:pt x="40975" y="18222"/>
                    <a:pt x="40975" y="18222"/>
                  </a:cubicBezTo>
                  <a:cubicBezTo>
                    <a:pt x="42648" y="19555"/>
                    <a:pt x="42648" y="19555"/>
                    <a:pt x="42648" y="19555"/>
                  </a:cubicBezTo>
                  <a:cubicBezTo>
                    <a:pt x="46411" y="20000"/>
                    <a:pt x="46411" y="20000"/>
                    <a:pt x="46411" y="20000"/>
                  </a:cubicBezTo>
                  <a:cubicBezTo>
                    <a:pt x="47665" y="19555"/>
                    <a:pt x="47665" y="19555"/>
                    <a:pt x="47665" y="19555"/>
                  </a:cubicBezTo>
                  <a:cubicBezTo>
                    <a:pt x="50592" y="20444"/>
                    <a:pt x="50592" y="20444"/>
                    <a:pt x="50592" y="20444"/>
                  </a:cubicBezTo>
                  <a:cubicBezTo>
                    <a:pt x="53101" y="21333"/>
                    <a:pt x="53101" y="21333"/>
                    <a:pt x="53101" y="21333"/>
                  </a:cubicBezTo>
                  <a:cubicBezTo>
                    <a:pt x="54355" y="19555"/>
                    <a:pt x="54355" y="19555"/>
                    <a:pt x="54355" y="19555"/>
                  </a:cubicBezTo>
                  <a:cubicBezTo>
                    <a:pt x="56445" y="17333"/>
                    <a:pt x="56445" y="17333"/>
                    <a:pt x="56445" y="17333"/>
                  </a:cubicBezTo>
                  <a:cubicBezTo>
                    <a:pt x="58118" y="15555"/>
                    <a:pt x="58118" y="15555"/>
                    <a:pt x="58118" y="15555"/>
                  </a:cubicBezTo>
                  <a:cubicBezTo>
                    <a:pt x="61881" y="14666"/>
                    <a:pt x="61881" y="14666"/>
                    <a:pt x="61881" y="14666"/>
                  </a:cubicBezTo>
                  <a:cubicBezTo>
                    <a:pt x="64390" y="13777"/>
                    <a:pt x="64390" y="13777"/>
                    <a:pt x="64390" y="13777"/>
                  </a:cubicBezTo>
                  <a:cubicBezTo>
                    <a:pt x="66898" y="13777"/>
                    <a:pt x="66898" y="13777"/>
                    <a:pt x="66898" y="13777"/>
                  </a:cubicBezTo>
                  <a:cubicBezTo>
                    <a:pt x="70662" y="12444"/>
                    <a:pt x="70662" y="12444"/>
                    <a:pt x="70662" y="12444"/>
                  </a:cubicBezTo>
                  <a:cubicBezTo>
                    <a:pt x="73170" y="11555"/>
                    <a:pt x="73170" y="11555"/>
                    <a:pt x="73170" y="11555"/>
                  </a:cubicBezTo>
                  <a:cubicBezTo>
                    <a:pt x="74425" y="12444"/>
                    <a:pt x="74425" y="12444"/>
                    <a:pt x="74425" y="12444"/>
                  </a:cubicBezTo>
                  <a:cubicBezTo>
                    <a:pt x="75261" y="16000"/>
                    <a:pt x="75261" y="16000"/>
                    <a:pt x="75261" y="16000"/>
                  </a:cubicBezTo>
                  <a:cubicBezTo>
                    <a:pt x="79860" y="16888"/>
                    <a:pt x="79860" y="16888"/>
                    <a:pt x="79860" y="16888"/>
                  </a:cubicBezTo>
                  <a:cubicBezTo>
                    <a:pt x="82787" y="16888"/>
                    <a:pt x="82787" y="16888"/>
                    <a:pt x="82787" y="16888"/>
                  </a:cubicBezTo>
                  <a:cubicBezTo>
                    <a:pt x="84878" y="17333"/>
                    <a:pt x="84878" y="17333"/>
                    <a:pt x="84878" y="17333"/>
                  </a:cubicBezTo>
                  <a:cubicBezTo>
                    <a:pt x="86550" y="19555"/>
                    <a:pt x="86550" y="19555"/>
                    <a:pt x="86550" y="19555"/>
                  </a:cubicBezTo>
                  <a:cubicBezTo>
                    <a:pt x="89059" y="22666"/>
                    <a:pt x="89059" y="22666"/>
                    <a:pt x="89059" y="22666"/>
                  </a:cubicBezTo>
                  <a:cubicBezTo>
                    <a:pt x="89895" y="23555"/>
                    <a:pt x="89895" y="23555"/>
                    <a:pt x="89895" y="23555"/>
                  </a:cubicBezTo>
                  <a:cubicBezTo>
                    <a:pt x="89895" y="23555"/>
                    <a:pt x="90313" y="24000"/>
                    <a:pt x="90731" y="24444"/>
                  </a:cubicBezTo>
                  <a:cubicBezTo>
                    <a:pt x="91149" y="24888"/>
                    <a:pt x="91567" y="25777"/>
                    <a:pt x="91567" y="25777"/>
                  </a:cubicBezTo>
                  <a:cubicBezTo>
                    <a:pt x="93658" y="26222"/>
                    <a:pt x="93658" y="26222"/>
                    <a:pt x="93658" y="26222"/>
                  </a:cubicBezTo>
                  <a:cubicBezTo>
                    <a:pt x="93658" y="26222"/>
                    <a:pt x="94494" y="25333"/>
                    <a:pt x="94494" y="25333"/>
                  </a:cubicBezTo>
                  <a:cubicBezTo>
                    <a:pt x="94494" y="24888"/>
                    <a:pt x="96167" y="24000"/>
                    <a:pt x="96167" y="24000"/>
                  </a:cubicBezTo>
                  <a:cubicBezTo>
                    <a:pt x="97003" y="24888"/>
                    <a:pt x="97003" y="24888"/>
                    <a:pt x="97003" y="24888"/>
                  </a:cubicBezTo>
                  <a:cubicBezTo>
                    <a:pt x="97003" y="24888"/>
                    <a:pt x="97839" y="25333"/>
                    <a:pt x="97003" y="25777"/>
                  </a:cubicBezTo>
                  <a:cubicBezTo>
                    <a:pt x="96585" y="25777"/>
                    <a:pt x="96167" y="26666"/>
                    <a:pt x="95749" y="26666"/>
                  </a:cubicBezTo>
                  <a:cubicBezTo>
                    <a:pt x="94912" y="26666"/>
                    <a:pt x="94076" y="26666"/>
                    <a:pt x="94076" y="26666"/>
                  </a:cubicBezTo>
                  <a:cubicBezTo>
                    <a:pt x="92404" y="26666"/>
                    <a:pt x="92404" y="26666"/>
                    <a:pt x="92404" y="26666"/>
                  </a:cubicBezTo>
                  <a:cubicBezTo>
                    <a:pt x="91567" y="27555"/>
                    <a:pt x="91567" y="27555"/>
                    <a:pt x="91567" y="27555"/>
                  </a:cubicBezTo>
                  <a:cubicBezTo>
                    <a:pt x="86968" y="27555"/>
                    <a:pt x="86968" y="27555"/>
                    <a:pt x="86968" y="27555"/>
                  </a:cubicBezTo>
                  <a:cubicBezTo>
                    <a:pt x="85714" y="28000"/>
                    <a:pt x="85714" y="28000"/>
                    <a:pt x="85714" y="28000"/>
                  </a:cubicBezTo>
                  <a:cubicBezTo>
                    <a:pt x="84041" y="27111"/>
                    <a:pt x="84041" y="27111"/>
                    <a:pt x="84041" y="27111"/>
                  </a:cubicBezTo>
                  <a:cubicBezTo>
                    <a:pt x="82369" y="26222"/>
                    <a:pt x="82369" y="26222"/>
                    <a:pt x="82369" y="26222"/>
                  </a:cubicBezTo>
                  <a:cubicBezTo>
                    <a:pt x="80696" y="28444"/>
                    <a:pt x="80696" y="28444"/>
                    <a:pt x="80696" y="28444"/>
                  </a:cubicBezTo>
                  <a:cubicBezTo>
                    <a:pt x="81114" y="29777"/>
                    <a:pt x="81114" y="29777"/>
                    <a:pt x="81114" y="29777"/>
                  </a:cubicBezTo>
                  <a:cubicBezTo>
                    <a:pt x="81114" y="30666"/>
                    <a:pt x="81114" y="30666"/>
                    <a:pt x="81114" y="30666"/>
                  </a:cubicBezTo>
                  <a:cubicBezTo>
                    <a:pt x="81114" y="30666"/>
                    <a:pt x="81114" y="31555"/>
                    <a:pt x="81533" y="31555"/>
                  </a:cubicBezTo>
                  <a:cubicBezTo>
                    <a:pt x="81533" y="31555"/>
                    <a:pt x="81951" y="32000"/>
                    <a:pt x="81951" y="32000"/>
                  </a:cubicBezTo>
                  <a:cubicBezTo>
                    <a:pt x="84041" y="32888"/>
                    <a:pt x="84041" y="32888"/>
                    <a:pt x="84041" y="32888"/>
                  </a:cubicBezTo>
                  <a:cubicBezTo>
                    <a:pt x="84878" y="32000"/>
                    <a:pt x="84878" y="32000"/>
                    <a:pt x="84878" y="32000"/>
                  </a:cubicBezTo>
                  <a:cubicBezTo>
                    <a:pt x="84878" y="32000"/>
                    <a:pt x="83623" y="31111"/>
                    <a:pt x="84041" y="31111"/>
                  </a:cubicBezTo>
                  <a:cubicBezTo>
                    <a:pt x="84459" y="31111"/>
                    <a:pt x="86132" y="32000"/>
                    <a:pt x="86132" y="32000"/>
                  </a:cubicBezTo>
                  <a:cubicBezTo>
                    <a:pt x="86132" y="32000"/>
                    <a:pt x="85714" y="32888"/>
                    <a:pt x="85714" y="32888"/>
                  </a:cubicBezTo>
                  <a:cubicBezTo>
                    <a:pt x="85296" y="33333"/>
                    <a:pt x="85296" y="33333"/>
                    <a:pt x="85296" y="33333"/>
                  </a:cubicBezTo>
                  <a:cubicBezTo>
                    <a:pt x="85714" y="33777"/>
                    <a:pt x="87804" y="34222"/>
                    <a:pt x="87804" y="34222"/>
                  </a:cubicBezTo>
                  <a:cubicBezTo>
                    <a:pt x="88222" y="34222"/>
                    <a:pt x="89477" y="35111"/>
                    <a:pt x="89477" y="35111"/>
                  </a:cubicBezTo>
                  <a:cubicBezTo>
                    <a:pt x="91567" y="36444"/>
                    <a:pt x="91567" y="36444"/>
                    <a:pt x="91567" y="36444"/>
                  </a:cubicBezTo>
                  <a:cubicBezTo>
                    <a:pt x="94494" y="37777"/>
                    <a:pt x="94494" y="37777"/>
                    <a:pt x="94494" y="37777"/>
                  </a:cubicBezTo>
                  <a:cubicBezTo>
                    <a:pt x="97839" y="39111"/>
                    <a:pt x="97839" y="39111"/>
                    <a:pt x="97839" y="39111"/>
                  </a:cubicBezTo>
                  <a:cubicBezTo>
                    <a:pt x="101184" y="42666"/>
                    <a:pt x="101184" y="42666"/>
                    <a:pt x="101184" y="42666"/>
                  </a:cubicBezTo>
                  <a:cubicBezTo>
                    <a:pt x="102857" y="44888"/>
                    <a:pt x="102857" y="44888"/>
                    <a:pt x="102857" y="44888"/>
                  </a:cubicBezTo>
                  <a:cubicBezTo>
                    <a:pt x="102020" y="45777"/>
                    <a:pt x="102020" y="45777"/>
                    <a:pt x="102020" y="45777"/>
                  </a:cubicBezTo>
                  <a:cubicBezTo>
                    <a:pt x="102020" y="45777"/>
                    <a:pt x="101602" y="45777"/>
                    <a:pt x="101602" y="46222"/>
                  </a:cubicBezTo>
                  <a:cubicBezTo>
                    <a:pt x="102020" y="46666"/>
                    <a:pt x="102857" y="48444"/>
                    <a:pt x="102857" y="48444"/>
                  </a:cubicBezTo>
                  <a:cubicBezTo>
                    <a:pt x="102439" y="48888"/>
                    <a:pt x="103275" y="50222"/>
                    <a:pt x="103275" y="50222"/>
                  </a:cubicBezTo>
                  <a:cubicBezTo>
                    <a:pt x="104111" y="55111"/>
                    <a:pt x="104111" y="55111"/>
                    <a:pt x="104111" y="55111"/>
                  </a:cubicBezTo>
                  <a:cubicBezTo>
                    <a:pt x="104529" y="57777"/>
                    <a:pt x="104529" y="57777"/>
                    <a:pt x="104529" y="57777"/>
                  </a:cubicBezTo>
                  <a:cubicBezTo>
                    <a:pt x="104111" y="60444"/>
                    <a:pt x="104111" y="60444"/>
                    <a:pt x="104111" y="60444"/>
                  </a:cubicBezTo>
                  <a:cubicBezTo>
                    <a:pt x="102439" y="62666"/>
                    <a:pt x="102439" y="62666"/>
                    <a:pt x="102439" y="62666"/>
                  </a:cubicBezTo>
                  <a:cubicBezTo>
                    <a:pt x="101184" y="65333"/>
                    <a:pt x="101184" y="65333"/>
                    <a:pt x="101184" y="65333"/>
                  </a:cubicBezTo>
                  <a:cubicBezTo>
                    <a:pt x="101184" y="65333"/>
                    <a:pt x="100348" y="67111"/>
                    <a:pt x="99930" y="67555"/>
                  </a:cubicBezTo>
                  <a:cubicBezTo>
                    <a:pt x="99930" y="67555"/>
                    <a:pt x="98257" y="68888"/>
                    <a:pt x="98257" y="69333"/>
                  </a:cubicBezTo>
                  <a:cubicBezTo>
                    <a:pt x="98257" y="69333"/>
                    <a:pt x="97421" y="71111"/>
                    <a:pt x="97421" y="71111"/>
                  </a:cubicBezTo>
                  <a:cubicBezTo>
                    <a:pt x="97421" y="74666"/>
                    <a:pt x="97421" y="74666"/>
                    <a:pt x="97421" y="74666"/>
                  </a:cubicBezTo>
                  <a:cubicBezTo>
                    <a:pt x="98257" y="75555"/>
                    <a:pt x="98257" y="75555"/>
                    <a:pt x="98257" y="75555"/>
                  </a:cubicBezTo>
                  <a:cubicBezTo>
                    <a:pt x="100348" y="76444"/>
                    <a:pt x="100348" y="76444"/>
                    <a:pt x="100348" y="76444"/>
                  </a:cubicBezTo>
                  <a:cubicBezTo>
                    <a:pt x="101184" y="75555"/>
                    <a:pt x="101184" y="75555"/>
                    <a:pt x="101184" y="75555"/>
                  </a:cubicBezTo>
                  <a:cubicBezTo>
                    <a:pt x="101184" y="75555"/>
                    <a:pt x="102020" y="75111"/>
                    <a:pt x="102020" y="74666"/>
                  </a:cubicBezTo>
                  <a:cubicBezTo>
                    <a:pt x="102439" y="74666"/>
                    <a:pt x="102857" y="73777"/>
                    <a:pt x="102857" y="73777"/>
                  </a:cubicBezTo>
                  <a:cubicBezTo>
                    <a:pt x="102857" y="73777"/>
                    <a:pt x="104111" y="72888"/>
                    <a:pt x="104111" y="72888"/>
                  </a:cubicBezTo>
                  <a:cubicBezTo>
                    <a:pt x="104111" y="72888"/>
                    <a:pt x="104111" y="71555"/>
                    <a:pt x="104111" y="71555"/>
                  </a:cubicBezTo>
                  <a:cubicBezTo>
                    <a:pt x="104111" y="71555"/>
                    <a:pt x="104529" y="69777"/>
                    <a:pt x="104529" y="69777"/>
                  </a:cubicBezTo>
                  <a:cubicBezTo>
                    <a:pt x="104529" y="69777"/>
                    <a:pt x="105365" y="69333"/>
                    <a:pt x="105365" y="69333"/>
                  </a:cubicBezTo>
                  <a:cubicBezTo>
                    <a:pt x="105365" y="68888"/>
                    <a:pt x="106620" y="68000"/>
                    <a:pt x="106620" y="68000"/>
                  </a:cubicBezTo>
                  <a:cubicBezTo>
                    <a:pt x="106620" y="68000"/>
                    <a:pt x="108292" y="66666"/>
                    <a:pt x="108292" y="66666"/>
                  </a:cubicBezTo>
                  <a:cubicBezTo>
                    <a:pt x="108710" y="66666"/>
                    <a:pt x="109547" y="65333"/>
                    <a:pt x="109547" y="65333"/>
                  </a:cubicBezTo>
                  <a:cubicBezTo>
                    <a:pt x="110801" y="65333"/>
                    <a:pt x="110801" y="65333"/>
                    <a:pt x="110801" y="65333"/>
                  </a:cubicBezTo>
                  <a:cubicBezTo>
                    <a:pt x="112473" y="65777"/>
                    <a:pt x="112473" y="65777"/>
                    <a:pt x="112473" y="65777"/>
                  </a:cubicBezTo>
                  <a:cubicBezTo>
                    <a:pt x="114982" y="68444"/>
                    <a:pt x="114982" y="68444"/>
                    <a:pt x="114982" y="68444"/>
                  </a:cubicBezTo>
                  <a:cubicBezTo>
                    <a:pt x="116655" y="72000"/>
                    <a:pt x="116655" y="72000"/>
                    <a:pt x="116655" y="72000"/>
                  </a:cubicBezTo>
                  <a:cubicBezTo>
                    <a:pt x="118327" y="81777"/>
                    <a:pt x="118327" y="81777"/>
                    <a:pt x="118327" y="81777"/>
                  </a:cubicBezTo>
                  <a:cubicBezTo>
                    <a:pt x="119581" y="84000"/>
                    <a:pt x="119581" y="84000"/>
                    <a:pt x="119581" y="84000"/>
                  </a:cubicBezTo>
                  <a:cubicBezTo>
                    <a:pt x="119581" y="85777"/>
                    <a:pt x="119581" y="85777"/>
                    <a:pt x="119581" y="85777"/>
                  </a:cubicBezTo>
                  <a:cubicBezTo>
                    <a:pt x="119581" y="85777"/>
                    <a:pt x="120000" y="87111"/>
                    <a:pt x="120000" y="87555"/>
                  </a:cubicBezTo>
                  <a:cubicBezTo>
                    <a:pt x="120000" y="88000"/>
                    <a:pt x="120000" y="94666"/>
                    <a:pt x="120000" y="94666"/>
                  </a:cubicBezTo>
                  <a:cubicBezTo>
                    <a:pt x="117073" y="94666"/>
                    <a:pt x="117073" y="94666"/>
                    <a:pt x="117073" y="94666"/>
                  </a:cubicBezTo>
                  <a:cubicBezTo>
                    <a:pt x="116236" y="94666"/>
                    <a:pt x="116236" y="94666"/>
                    <a:pt x="116236" y="94666"/>
                  </a:cubicBezTo>
                  <a:cubicBezTo>
                    <a:pt x="116236" y="96000"/>
                    <a:pt x="116236" y="96000"/>
                    <a:pt x="116236" y="96000"/>
                  </a:cubicBezTo>
                  <a:cubicBezTo>
                    <a:pt x="114982" y="97777"/>
                    <a:pt x="114982" y="97777"/>
                    <a:pt x="114982" y="97777"/>
                  </a:cubicBezTo>
                  <a:cubicBezTo>
                    <a:pt x="114564" y="100000"/>
                    <a:pt x="114564" y="100000"/>
                    <a:pt x="114564" y="100000"/>
                  </a:cubicBezTo>
                  <a:cubicBezTo>
                    <a:pt x="113728" y="101777"/>
                    <a:pt x="113728" y="101777"/>
                    <a:pt x="113728" y="101777"/>
                  </a:cubicBezTo>
                  <a:cubicBezTo>
                    <a:pt x="112473" y="103555"/>
                    <a:pt x="112473" y="103555"/>
                    <a:pt x="112473" y="103555"/>
                  </a:cubicBezTo>
                  <a:cubicBezTo>
                    <a:pt x="111219" y="108000"/>
                    <a:pt x="111219" y="108000"/>
                    <a:pt x="111219" y="108000"/>
                  </a:cubicBezTo>
                  <a:cubicBezTo>
                    <a:pt x="111219" y="110666"/>
                    <a:pt x="111219" y="110666"/>
                    <a:pt x="111219" y="110666"/>
                  </a:cubicBezTo>
                  <a:cubicBezTo>
                    <a:pt x="109547" y="112888"/>
                    <a:pt x="109547" y="112888"/>
                    <a:pt x="109547" y="112888"/>
                  </a:cubicBezTo>
                  <a:cubicBezTo>
                    <a:pt x="108292" y="115111"/>
                    <a:pt x="108292" y="115111"/>
                    <a:pt x="108292" y="115111"/>
                  </a:cubicBezTo>
                  <a:cubicBezTo>
                    <a:pt x="89059" y="118666"/>
                    <a:pt x="89059" y="118666"/>
                    <a:pt x="89059" y="118666"/>
                  </a:cubicBezTo>
                  <a:cubicBezTo>
                    <a:pt x="88641" y="117777"/>
                    <a:pt x="88641" y="117777"/>
                    <a:pt x="88641" y="117777"/>
                  </a:cubicBezTo>
                  <a:cubicBezTo>
                    <a:pt x="58954" y="120000"/>
                    <a:pt x="58954" y="120000"/>
                    <a:pt x="58954" y="120000"/>
                  </a:cubicBezTo>
                  <a:cubicBezTo>
                    <a:pt x="61045" y="117777"/>
                    <a:pt x="61045" y="117777"/>
                    <a:pt x="61045" y="117777"/>
                  </a:cubicBezTo>
                  <a:cubicBezTo>
                    <a:pt x="61881" y="116000"/>
                    <a:pt x="61881" y="116000"/>
                    <a:pt x="61881" y="116000"/>
                  </a:cubicBezTo>
                  <a:cubicBezTo>
                    <a:pt x="63554" y="112888"/>
                    <a:pt x="63554" y="112888"/>
                    <a:pt x="63554" y="112888"/>
                  </a:cubicBezTo>
                  <a:cubicBezTo>
                    <a:pt x="65226" y="108888"/>
                    <a:pt x="65226" y="108888"/>
                    <a:pt x="65226" y="108888"/>
                  </a:cubicBezTo>
                  <a:cubicBezTo>
                    <a:pt x="66062" y="104444"/>
                    <a:pt x="66062" y="104444"/>
                    <a:pt x="66062" y="104444"/>
                  </a:cubicBezTo>
                  <a:cubicBezTo>
                    <a:pt x="65644" y="96444"/>
                    <a:pt x="65644" y="96444"/>
                    <a:pt x="65644" y="96444"/>
                  </a:cubicBezTo>
                  <a:cubicBezTo>
                    <a:pt x="65644" y="92888"/>
                    <a:pt x="65644" y="92888"/>
                    <a:pt x="65644" y="92888"/>
                  </a:cubicBezTo>
                  <a:cubicBezTo>
                    <a:pt x="63972" y="90222"/>
                    <a:pt x="63972" y="90222"/>
                    <a:pt x="63972" y="90222"/>
                  </a:cubicBezTo>
                  <a:cubicBezTo>
                    <a:pt x="62299" y="86666"/>
                    <a:pt x="62299" y="86666"/>
                    <a:pt x="62299" y="86666"/>
                  </a:cubicBezTo>
                  <a:cubicBezTo>
                    <a:pt x="60627" y="84888"/>
                    <a:pt x="60627" y="84888"/>
                    <a:pt x="60627" y="84888"/>
                  </a:cubicBezTo>
                  <a:cubicBezTo>
                    <a:pt x="59372" y="81777"/>
                    <a:pt x="59372" y="81777"/>
                    <a:pt x="59372" y="81777"/>
                  </a:cubicBezTo>
                  <a:cubicBezTo>
                    <a:pt x="60209" y="79555"/>
                    <a:pt x="60209" y="79555"/>
                    <a:pt x="60209" y="79555"/>
                  </a:cubicBezTo>
                  <a:cubicBezTo>
                    <a:pt x="61045" y="78666"/>
                    <a:pt x="61045" y="78666"/>
                    <a:pt x="61045" y="78666"/>
                  </a:cubicBezTo>
                  <a:cubicBezTo>
                    <a:pt x="61045" y="76888"/>
                    <a:pt x="61045" y="76888"/>
                    <a:pt x="61045" y="76888"/>
                  </a:cubicBezTo>
                  <a:cubicBezTo>
                    <a:pt x="60209" y="73333"/>
                    <a:pt x="60209" y="73333"/>
                    <a:pt x="60209" y="73333"/>
                  </a:cubicBezTo>
                  <a:cubicBezTo>
                    <a:pt x="58954" y="72000"/>
                    <a:pt x="58954" y="72000"/>
                    <a:pt x="58954" y="72000"/>
                  </a:cubicBezTo>
                  <a:cubicBezTo>
                    <a:pt x="60209" y="71111"/>
                    <a:pt x="60209" y="71111"/>
                    <a:pt x="60209" y="71111"/>
                  </a:cubicBezTo>
                  <a:cubicBezTo>
                    <a:pt x="60627" y="68888"/>
                    <a:pt x="60627" y="68888"/>
                    <a:pt x="60627" y="68888"/>
                  </a:cubicBezTo>
                  <a:cubicBezTo>
                    <a:pt x="61045" y="66666"/>
                    <a:pt x="61045" y="66666"/>
                    <a:pt x="61045" y="66666"/>
                  </a:cubicBezTo>
                  <a:cubicBezTo>
                    <a:pt x="61881" y="65333"/>
                    <a:pt x="61881" y="65333"/>
                    <a:pt x="61881" y="65333"/>
                  </a:cubicBezTo>
                  <a:cubicBezTo>
                    <a:pt x="61881" y="61777"/>
                    <a:pt x="61881" y="61777"/>
                    <a:pt x="61881" y="61777"/>
                  </a:cubicBezTo>
                  <a:cubicBezTo>
                    <a:pt x="61463" y="60000"/>
                    <a:pt x="61463" y="60000"/>
                    <a:pt x="61463" y="60000"/>
                  </a:cubicBezTo>
                  <a:cubicBezTo>
                    <a:pt x="61881" y="57777"/>
                    <a:pt x="61881" y="57777"/>
                    <a:pt x="61881" y="57777"/>
                  </a:cubicBezTo>
                  <a:cubicBezTo>
                    <a:pt x="63135" y="56000"/>
                    <a:pt x="63135" y="56000"/>
                    <a:pt x="63135" y="56000"/>
                  </a:cubicBezTo>
                  <a:cubicBezTo>
                    <a:pt x="63972" y="54222"/>
                    <a:pt x="63972" y="54222"/>
                    <a:pt x="63972" y="54222"/>
                  </a:cubicBezTo>
                  <a:cubicBezTo>
                    <a:pt x="63972" y="52000"/>
                    <a:pt x="63972" y="52000"/>
                    <a:pt x="63972" y="52000"/>
                  </a:cubicBezTo>
                  <a:cubicBezTo>
                    <a:pt x="65644" y="51555"/>
                    <a:pt x="65644" y="51555"/>
                    <a:pt x="65644" y="51555"/>
                  </a:cubicBezTo>
                  <a:cubicBezTo>
                    <a:pt x="68153" y="51555"/>
                    <a:pt x="68153" y="51555"/>
                    <a:pt x="68153" y="51555"/>
                  </a:cubicBezTo>
                  <a:cubicBezTo>
                    <a:pt x="68989" y="48000"/>
                    <a:pt x="68989" y="48000"/>
                    <a:pt x="68989" y="48000"/>
                  </a:cubicBezTo>
                  <a:cubicBezTo>
                    <a:pt x="69407" y="47111"/>
                    <a:pt x="69407" y="47111"/>
                    <a:pt x="69407" y="47111"/>
                  </a:cubicBezTo>
                  <a:cubicBezTo>
                    <a:pt x="70243" y="46666"/>
                    <a:pt x="70243" y="46666"/>
                    <a:pt x="70243" y="46666"/>
                  </a:cubicBezTo>
                  <a:cubicBezTo>
                    <a:pt x="71498" y="50666"/>
                    <a:pt x="71498" y="50666"/>
                    <a:pt x="71498" y="50666"/>
                  </a:cubicBezTo>
                  <a:cubicBezTo>
                    <a:pt x="69825" y="52888"/>
                    <a:pt x="69825" y="52888"/>
                    <a:pt x="69825" y="52888"/>
                  </a:cubicBezTo>
                  <a:cubicBezTo>
                    <a:pt x="69825" y="53777"/>
                    <a:pt x="69825" y="53777"/>
                    <a:pt x="69825" y="53777"/>
                  </a:cubicBezTo>
                  <a:cubicBezTo>
                    <a:pt x="69825" y="53777"/>
                    <a:pt x="70243" y="54222"/>
                    <a:pt x="70662" y="54222"/>
                  </a:cubicBezTo>
                  <a:cubicBezTo>
                    <a:pt x="71080" y="54222"/>
                    <a:pt x="71080" y="54222"/>
                    <a:pt x="71080" y="54222"/>
                  </a:cubicBezTo>
                  <a:cubicBezTo>
                    <a:pt x="71080" y="54222"/>
                    <a:pt x="71916" y="53777"/>
                    <a:pt x="71916" y="53777"/>
                  </a:cubicBezTo>
                  <a:cubicBezTo>
                    <a:pt x="71916" y="53333"/>
                    <a:pt x="72334" y="52000"/>
                    <a:pt x="72334" y="52000"/>
                  </a:cubicBezTo>
                  <a:cubicBezTo>
                    <a:pt x="72752" y="51555"/>
                    <a:pt x="72752" y="51555"/>
                    <a:pt x="72752" y="51555"/>
                  </a:cubicBezTo>
                  <a:cubicBezTo>
                    <a:pt x="73170" y="49333"/>
                    <a:pt x="73170" y="49333"/>
                    <a:pt x="73170" y="49333"/>
                  </a:cubicBezTo>
                  <a:cubicBezTo>
                    <a:pt x="73170" y="48000"/>
                    <a:pt x="73170" y="48000"/>
                    <a:pt x="73170" y="48000"/>
                  </a:cubicBezTo>
                  <a:cubicBezTo>
                    <a:pt x="73170" y="46222"/>
                    <a:pt x="73170" y="46222"/>
                    <a:pt x="73170" y="46222"/>
                  </a:cubicBezTo>
                  <a:cubicBezTo>
                    <a:pt x="73170" y="44444"/>
                    <a:pt x="73170" y="44444"/>
                    <a:pt x="73170" y="44444"/>
                  </a:cubicBezTo>
                  <a:cubicBezTo>
                    <a:pt x="74425" y="42666"/>
                    <a:pt x="74425" y="42666"/>
                    <a:pt x="74425" y="42666"/>
                  </a:cubicBezTo>
                  <a:cubicBezTo>
                    <a:pt x="75261" y="41777"/>
                    <a:pt x="75261" y="41777"/>
                    <a:pt x="75261" y="41777"/>
                  </a:cubicBezTo>
                  <a:cubicBezTo>
                    <a:pt x="77351" y="41333"/>
                    <a:pt x="77351" y="41333"/>
                    <a:pt x="77351" y="41333"/>
                  </a:cubicBezTo>
                  <a:cubicBezTo>
                    <a:pt x="78188" y="40444"/>
                    <a:pt x="78188" y="40444"/>
                    <a:pt x="78188" y="40444"/>
                  </a:cubicBezTo>
                  <a:cubicBezTo>
                    <a:pt x="76515" y="38666"/>
                    <a:pt x="76515" y="38666"/>
                    <a:pt x="76515" y="38666"/>
                  </a:cubicBezTo>
                  <a:cubicBezTo>
                    <a:pt x="76097" y="37333"/>
                    <a:pt x="76097" y="37333"/>
                    <a:pt x="76097" y="37333"/>
                  </a:cubicBezTo>
                  <a:cubicBezTo>
                    <a:pt x="76933" y="36000"/>
                    <a:pt x="76933" y="36000"/>
                    <a:pt x="76933" y="36000"/>
                  </a:cubicBezTo>
                  <a:cubicBezTo>
                    <a:pt x="77770" y="34666"/>
                    <a:pt x="77770" y="34666"/>
                    <a:pt x="77770" y="34666"/>
                  </a:cubicBezTo>
                  <a:cubicBezTo>
                    <a:pt x="78188" y="34222"/>
                    <a:pt x="78188" y="34222"/>
                    <a:pt x="78188" y="34222"/>
                  </a:cubicBezTo>
                  <a:cubicBezTo>
                    <a:pt x="78188" y="33333"/>
                    <a:pt x="78188" y="33333"/>
                    <a:pt x="78188" y="33333"/>
                  </a:cubicBezTo>
                  <a:cubicBezTo>
                    <a:pt x="78606" y="32888"/>
                    <a:pt x="78606" y="32888"/>
                    <a:pt x="78606" y="32888"/>
                  </a:cubicBezTo>
                  <a:cubicBezTo>
                    <a:pt x="78606" y="32888"/>
                    <a:pt x="78606" y="32888"/>
                    <a:pt x="79024" y="32888"/>
                  </a:cubicBezTo>
                  <a:cubicBezTo>
                    <a:pt x="79024" y="32888"/>
                    <a:pt x="80696" y="32444"/>
                    <a:pt x="80696" y="32444"/>
                  </a:cubicBezTo>
                  <a:cubicBezTo>
                    <a:pt x="81533" y="32444"/>
                    <a:pt x="81533" y="32444"/>
                    <a:pt x="81533" y="32444"/>
                  </a:cubicBezTo>
                  <a:cubicBezTo>
                    <a:pt x="80696" y="31111"/>
                    <a:pt x="80696" y="31111"/>
                    <a:pt x="80696" y="31111"/>
                  </a:cubicBezTo>
                  <a:cubicBezTo>
                    <a:pt x="79024" y="29777"/>
                    <a:pt x="79024" y="29777"/>
                    <a:pt x="79024" y="29777"/>
                  </a:cubicBezTo>
                  <a:cubicBezTo>
                    <a:pt x="78188" y="28888"/>
                    <a:pt x="78188" y="28888"/>
                    <a:pt x="78188" y="28888"/>
                  </a:cubicBezTo>
                  <a:cubicBezTo>
                    <a:pt x="76933" y="28000"/>
                    <a:pt x="76933" y="28000"/>
                    <a:pt x="76933" y="28000"/>
                  </a:cubicBezTo>
                  <a:cubicBezTo>
                    <a:pt x="74843" y="27111"/>
                    <a:pt x="74843" y="27111"/>
                    <a:pt x="74843" y="27111"/>
                  </a:cubicBezTo>
                  <a:cubicBezTo>
                    <a:pt x="71080" y="26666"/>
                    <a:pt x="71080" y="26666"/>
                    <a:pt x="71080" y="26666"/>
                  </a:cubicBezTo>
                  <a:cubicBezTo>
                    <a:pt x="68153" y="28444"/>
                    <a:pt x="68153" y="28444"/>
                    <a:pt x="68153" y="28444"/>
                  </a:cubicBezTo>
                  <a:cubicBezTo>
                    <a:pt x="66480" y="30222"/>
                    <a:pt x="66480" y="30222"/>
                    <a:pt x="66480" y="30222"/>
                  </a:cubicBezTo>
                  <a:cubicBezTo>
                    <a:pt x="63554" y="30666"/>
                    <a:pt x="63554" y="30666"/>
                    <a:pt x="63554" y="30666"/>
                  </a:cubicBezTo>
                  <a:cubicBezTo>
                    <a:pt x="60209" y="30666"/>
                    <a:pt x="60209" y="30666"/>
                    <a:pt x="60209" y="30666"/>
                  </a:cubicBezTo>
                  <a:cubicBezTo>
                    <a:pt x="58536" y="32000"/>
                    <a:pt x="58536" y="32000"/>
                    <a:pt x="58536" y="32000"/>
                  </a:cubicBezTo>
                  <a:cubicBezTo>
                    <a:pt x="56445" y="36000"/>
                    <a:pt x="56445" y="36000"/>
                    <a:pt x="56445" y="36000"/>
                  </a:cubicBezTo>
                  <a:cubicBezTo>
                    <a:pt x="53937" y="37777"/>
                    <a:pt x="53937" y="37777"/>
                    <a:pt x="53937" y="37777"/>
                  </a:cubicBezTo>
                  <a:cubicBezTo>
                    <a:pt x="53519" y="37333"/>
                    <a:pt x="53519" y="37333"/>
                    <a:pt x="53519" y="37333"/>
                  </a:cubicBezTo>
                  <a:cubicBezTo>
                    <a:pt x="54355" y="35555"/>
                    <a:pt x="54355" y="35555"/>
                    <a:pt x="54355" y="35555"/>
                  </a:cubicBezTo>
                  <a:cubicBezTo>
                    <a:pt x="55609" y="34222"/>
                    <a:pt x="55609" y="34222"/>
                    <a:pt x="55609" y="34222"/>
                  </a:cubicBezTo>
                  <a:cubicBezTo>
                    <a:pt x="54773" y="32888"/>
                    <a:pt x="54773" y="32888"/>
                    <a:pt x="54773" y="32888"/>
                  </a:cubicBezTo>
                  <a:cubicBezTo>
                    <a:pt x="53101" y="33777"/>
                    <a:pt x="53101" y="33777"/>
                    <a:pt x="53101" y="33777"/>
                  </a:cubicBezTo>
                  <a:cubicBezTo>
                    <a:pt x="52264" y="34222"/>
                    <a:pt x="52264" y="34222"/>
                    <a:pt x="52264" y="34222"/>
                  </a:cubicBezTo>
                  <a:cubicBezTo>
                    <a:pt x="51428" y="36000"/>
                    <a:pt x="51428" y="36000"/>
                    <a:pt x="51428" y="36000"/>
                  </a:cubicBezTo>
                  <a:cubicBezTo>
                    <a:pt x="50592" y="36444"/>
                    <a:pt x="50592" y="36444"/>
                    <a:pt x="50592" y="36444"/>
                  </a:cubicBezTo>
                  <a:cubicBezTo>
                    <a:pt x="50174" y="36444"/>
                    <a:pt x="50174" y="36444"/>
                    <a:pt x="50174" y="36444"/>
                  </a:cubicBezTo>
                  <a:cubicBezTo>
                    <a:pt x="49337" y="33333"/>
                    <a:pt x="49337" y="33333"/>
                    <a:pt x="49337" y="33333"/>
                  </a:cubicBezTo>
                  <a:cubicBezTo>
                    <a:pt x="48919" y="33333"/>
                    <a:pt x="48919" y="33333"/>
                    <a:pt x="48919" y="33333"/>
                  </a:cubicBezTo>
                  <a:cubicBezTo>
                    <a:pt x="48083" y="36000"/>
                    <a:pt x="48083" y="36000"/>
                    <a:pt x="48083" y="36000"/>
                  </a:cubicBezTo>
                  <a:cubicBezTo>
                    <a:pt x="47665" y="37777"/>
                    <a:pt x="47665" y="37777"/>
                    <a:pt x="47665" y="37777"/>
                  </a:cubicBezTo>
                  <a:cubicBezTo>
                    <a:pt x="45993" y="40000"/>
                    <a:pt x="45993" y="40000"/>
                    <a:pt x="45993" y="40000"/>
                  </a:cubicBezTo>
                  <a:cubicBezTo>
                    <a:pt x="44738" y="44888"/>
                    <a:pt x="44738" y="44888"/>
                    <a:pt x="44738" y="44888"/>
                  </a:cubicBezTo>
                  <a:cubicBezTo>
                    <a:pt x="43902" y="47555"/>
                    <a:pt x="43902" y="47555"/>
                    <a:pt x="43902" y="47555"/>
                  </a:cubicBezTo>
                  <a:cubicBezTo>
                    <a:pt x="41393" y="49777"/>
                    <a:pt x="41393" y="49777"/>
                    <a:pt x="41393" y="49777"/>
                  </a:cubicBezTo>
                  <a:cubicBezTo>
                    <a:pt x="40557" y="48000"/>
                    <a:pt x="40557" y="48000"/>
                    <a:pt x="40557" y="48000"/>
                  </a:cubicBezTo>
                  <a:cubicBezTo>
                    <a:pt x="40139" y="44888"/>
                    <a:pt x="40139" y="44888"/>
                    <a:pt x="40139" y="44888"/>
                  </a:cubicBezTo>
                  <a:cubicBezTo>
                    <a:pt x="39721" y="44444"/>
                    <a:pt x="39721" y="44444"/>
                    <a:pt x="39721" y="44444"/>
                  </a:cubicBezTo>
                  <a:cubicBezTo>
                    <a:pt x="38885" y="43111"/>
                    <a:pt x="38885" y="43111"/>
                    <a:pt x="38885" y="43111"/>
                  </a:cubicBezTo>
                  <a:cubicBezTo>
                    <a:pt x="39303" y="41777"/>
                    <a:pt x="39303" y="41777"/>
                    <a:pt x="39303" y="41777"/>
                  </a:cubicBezTo>
                  <a:cubicBezTo>
                    <a:pt x="38885" y="39111"/>
                    <a:pt x="38885" y="39111"/>
                    <a:pt x="38885" y="39111"/>
                  </a:cubicBezTo>
                  <a:cubicBezTo>
                    <a:pt x="37630" y="37777"/>
                    <a:pt x="37630" y="37777"/>
                    <a:pt x="37630" y="37777"/>
                  </a:cubicBezTo>
                  <a:cubicBezTo>
                    <a:pt x="35121" y="36000"/>
                    <a:pt x="35121" y="36000"/>
                    <a:pt x="35121" y="36000"/>
                  </a:cubicBezTo>
                  <a:cubicBezTo>
                    <a:pt x="34285" y="34222"/>
                    <a:pt x="34285" y="34222"/>
                    <a:pt x="34285" y="34222"/>
                  </a:cubicBezTo>
                  <a:cubicBezTo>
                    <a:pt x="31358" y="33777"/>
                    <a:pt x="31358" y="33777"/>
                    <a:pt x="31358" y="33777"/>
                  </a:cubicBezTo>
                  <a:cubicBezTo>
                    <a:pt x="27595" y="33777"/>
                    <a:pt x="27595" y="33777"/>
                    <a:pt x="27595" y="33777"/>
                  </a:cubicBezTo>
                  <a:cubicBezTo>
                    <a:pt x="26759" y="32888"/>
                    <a:pt x="26759" y="32888"/>
                    <a:pt x="26759" y="32888"/>
                  </a:cubicBezTo>
                  <a:cubicBezTo>
                    <a:pt x="24250" y="32888"/>
                    <a:pt x="24250" y="32888"/>
                    <a:pt x="24250" y="32888"/>
                  </a:cubicBezTo>
                  <a:cubicBezTo>
                    <a:pt x="20905" y="32444"/>
                    <a:pt x="20905" y="32444"/>
                    <a:pt x="20905" y="32444"/>
                  </a:cubicBezTo>
                  <a:cubicBezTo>
                    <a:pt x="20487" y="31555"/>
                    <a:pt x="20487" y="31555"/>
                    <a:pt x="20487" y="31555"/>
                  </a:cubicBezTo>
                  <a:cubicBezTo>
                    <a:pt x="17979" y="30222"/>
                    <a:pt x="17979" y="30222"/>
                    <a:pt x="17979" y="30222"/>
                  </a:cubicBezTo>
                  <a:cubicBezTo>
                    <a:pt x="15052" y="29777"/>
                    <a:pt x="15052" y="29777"/>
                    <a:pt x="15052" y="29777"/>
                  </a:cubicBezTo>
                  <a:cubicBezTo>
                    <a:pt x="12125" y="28888"/>
                    <a:pt x="12125" y="28888"/>
                    <a:pt x="12125" y="28888"/>
                  </a:cubicBezTo>
                  <a:cubicBezTo>
                    <a:pt x="8780" y="27555"/>
                    <a:pt x="8780" y="27555"/>
                    <a:pt x="8780" y="27555"/>
                  </a:cubicBezTo>
                  <a:cubicBezTo>
                    <a:pt x="6689" y="26222"/>
                    <a:pt x="6689" y="26222"/>
                    <a:pt x="6689" y="26222"/>
                  </a:cubicBezTo>
                  <a:cubicBezTo>
                    <a:pt x="5017" y="26222"/>
                    <a:pt x="5017" y="26222"/>
                    <a:pt x="5017" y="26222"/>
                  </a:cubicBezTo>
                  <a:cubicBezTo>
                    <a:pt x="4599" y="26222"/>
                    <a:pt x="4599" y="26222"/>
                    <a:pt x="4599" y="26222"/>
                  </a:cubicBezTo>
                  <a:cubicBezTo>
                    <a:pt x="3763" y="25333"/>
                    <a:pt x="3763" y="25333"/>
                    <a:pt x="3763" y="25333"/>
                  </a:cubicBezTo>
                  <a:cubicBezTo>
                    <a:pt x="2926" y="24000"/>
                    <a:pt x="2926" y="24000"/>
                    <a:pt x="2926" y="24000"/>
                  </a:cubicBezTo>
                  <a:cubicBezTo>
                    <a:pt x="0" y="23111"/>
                    <a:pt x="0" y="23111"/>
                    <a:pt x="0" y="23111"/>
                  </a:cubicBezTo>
                  <a:lnTo>
                    <a:pt x="0" y="22666"/>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61" name="Shape 1431">
              <a:extLst>
                <a:ext uri="{FF2B5EF4-FFF2-40B4-BE49-F238E27FC236}">
                  <a16:creationId xmlns:a16="http://schemas.microsoft.com/office/drawing/2014/main" xmlns="" id="{1EB63D9A-4003-4ED7-81AD-73B1310861FA}"/>
                </a:ext>
              </a:extLst>
            </p:cNvPr>
            <p:cNvSpPr/>
            <p:nvPr/>
          </p:nvSpPr>
          <p:spPr>
            <a:xfrm>
              <a:off x="6848078" y="1986052"/>
              <a:ext cx="286694" cy="305247"/>
            </a:xfrm>
            <a:custGeom>
              <a:avLst/>
              <a:gdLst/>
              <a:ahLst/>
              <a:cxnLst/>
              <a:rect l="0" t="0" r="0" b="0"/>
              <a:pathLst>
                <a:path w="120000" h="120000" extrusionOk="0">
                  <a:moveTo>
                    <a:pt x="106268" y="38873"/>
                  </a:moveTo>
                  <a:cubicBezTo>
                    <a:pt x="105671" y="38309"/>
                    <a:pt x="105671" y="38309"/>
                    <a:pt x="105671" y="38309"/>
                  </a:cubicBezTo>
                  <a:cubicBezTo>
                    <a:pt x="104477" y="36619"/>
                    <a:pt x="104477" y="36619"/>
                    <a:pt x="104477" y="36619"/>
                  </a:cubicBezTo>
                  <a:cubicBezTo>
                    <a:pt x="105074" y="34929"/>
                    <a:pt x="105074" y="34929"/>
                    <a:pt x="105074" y="34929"/>
                  </a:cubicBezTo>
                  <a:cubicBezTo>
                    <a:pt x="104477" y="31549"/>
                    <a:pt x="104477" y="31549"/>
                    <a:pt x="104477" y="31549"/>
                  </a:cubicBezTo>
                  <a:cubicBezTo>
                    <a:pt x="102686" y="29859"/>
                    <a:pt x="102686" y="29859"/>
                    <a:pt x="102686" y="29859"/>
                  </a:cubicBezTo>
                  <a:cubicBezTo>
                    <a:pt x="99104" y="27605"/>
                    <a:pt x="99104" y="27605"/>
                    <a:pt x="99104" y="27605"/>
                  </a:cubicBezTo>
                  <a:cubicBezTo>
                    <a:pt x="97910" y="25352"/>
                    <a:pt x="97910" y="25352"/>
                    <a:pt x="97910" y="25352"/>
                  </a:cubicBezTo>
                  <a:cubicBezTo>
                    <a:pt x="93731" y="24788"/>
                    <a:pt x="93731" y="24788"/>
                    <a:pt x="93731" y="24788"/>
                  </a:cubicBezTo>
                  <a:cubicBezTo>
                    <a:pt x="88358" y="24788"/>
                    <a:pt x="88358" y="24788"/>
                    <a:pt x="88358" y="24788"/>
                  </a:cubicBezTo>
                  <a:cubicBezTo>
                    <a:pt x="87164" y="23661"/>
                    <a:pt x="87164" y="23661"/>
                    <a:pt x="87164" y="23661"/>
                  </a:cubicBezTo>
                  <a:cubicBezTo>
                    <a:pt x="83582" y="23661"/>
                    <a:pt x="83582" y="23661"/>
                    <a:pt x="83582" y="23661"/>
                  </a:cubicBezTo>
                  <a:cubicBezTo>
                    <a:pt x="78805" y="23098"/>
                    <a:pt x="78805" y="23098"/>
                    <a:pt x="78805" y="23098"/>
                  </a:cubicBezTo>
                  <a:cubicBezTo>
                    <a:pt x="78208" y="21971"/>
                    <a:pt x="78208" y="21971"/>
                    <a:pt x="78208" y="21971"/>
                  </a:cubicBezTo>
                  <a:cubicBezTo>
                    <a:pt x="74626" y="20281"/>
                    <a:pt x="74626" y="20281"/>
                    <a:pt x="74626" y="20281"/>
                  </a:cubicBezTo>
                  <a:cubicBezTo>
                    <a:pt x="70447" y="19718"/>
                    <a:pt x="70447" y="19718"/>
                    <a:pt x="70447" y="19718"/>
                  </a:cubicBezTo>
                  <a:cubicBezTo>
                    <a:pt x="66268" y="18591"/>
                    <a:pt x="66268" y="18591"/>
                    <a:pt x="66268" y="18591"/>
                  </a:cubicBezTo>
                  <a:cubicBezTo>
                    <a:pt x="61492" y="16901"/>
                    <a:pt x="61492" y="16901"/>
                    <a:pt x="61492" y="16901"/>
                  </a:cubicBezTo>
                  <a:cubicBezTo>
                    <a:pt x="58507" y="15211"/>
                    <a:pt x="58507" y="15211"/>
                    <a:pt x="58507" y="15211"/>
                  </a:cubicBezTo>
                  <a:cubicBezTo>
                    <a:pt x="56119" y="15211"/>
                    <a:pt x="56119" y="15211"/>
                    <a:pt x="56119" y="15211"/>
                  </a:cubicBezTo>
                  <a:cubicBezTo>
                    <a:pt x="55522" y="15211"/>
                    <a:pt x="55522" y="15211"/>
                    <a:pt x="55522" y="15211"/>
                  </a:cubicBezTo>
                  <a:cubicBezTo>
                    <a:pt x="54328" y="14084"/>
                    <a:pt x="54328" y="14084"/>
                    <a:pt x="54328" y="14084"/>
                  </a:cubicBezTo>
                  <a:cubicBezTo>
                    <a:pt x="53134" y="12394"/>
                    <a:pt x="53134" y="12394"/>
                    <a:pt x="53134" y="12394"/>
                  </a:cubicBezTo>
                  <a:cubicBezTo>
                    <a:pt x="48955" y="11267"/>
                    <a:pt x="48955" y="11267"/>
                    <a:pt x="48955" y="11267"/>
                  </a:cubicBezTo>
                  <a:cubicBezTo>
                    <a:pt x="48955" y="11267"/>
                    <a:pt x="48955" y="11267"/>
                    <a:pt x="48955" y="11267"/>
                  </a:cubicBezTo>
                  <a:cubicBezTo>
                    <a:pt x="48358" y="11267"/>
                    <a:pt x="48358" y="11267"/>
                    <a:pt x="48358" y="11267"/>
                  </a:cubicBezTo>
                  <a:cubicBezTo>
                    <a:pt x="46567" y="10140"/>
                    <a:pt x="46567" y="10140"/>
                    <a:pt x="46567" y="10140"/>
                  </a:cubicBezTo>
                  <a:cubicBezTo>
                    <a:pt x="44776" y="9014"/>
                    <a:pt x="44776" y="9014"/>
                    <a:pt x="44776" y="9014"/>
                  </a:cubicBezTo>
                  <a:cubicBezTo>
                    <a:pt x="42985" y="8450"/>
                    <a:pt x="42985" y="8450"/>
                    <a:pt x="42985" y="8450"/>
                  </a:cubicBezTo>
                  <a:cubicBezTo>
                    <a:pt x="41791" y="9577"/>
                    <a:pt x="41791" y="9577"/>
                    <a:pt x="41791" y="9577"/>
                  </a:cubicBezTo>
                  <a:cubicBezTo>
                    <a:pt x="40000" y="10140"/>
                    <a:pt x="40000" y="10140"/>
                    <a:pt x="40000" y="10140"/>
                  </a:cubicBezTo>
                  <a:cubicBezTo>
                    <a:pt x="39402" y="9577"/>
                    <a:pt x="39402" y="9577"/>
                    <a:pt x="39402" y="9577"/>
                  </a:cubicBezTo>
                  <a:cubicBezTo>
                    <a:pt x="40000" y="8450"/>
                    <a:pt x="40000" y="8450"/>
                    <a:pt x="40000" y="8450"/>
                  </a:cubicBezTo>
                  <a:cubicBezTo>
                    <a:pt x="40597" y="5070"/>
                    <a:pt x="40597" y="5070"/>
                    <a:pt x="40597" y="5070"/>
                  </a:cubicBezTo>
                  <a:cubicBezTo>
                    <a:pt x="41194" y="3943"/>
                    <a:pt x="41194" y="3943"/>
                    <a:pt x="41194" y="3943"/>
                  </a:cubicBezTo>
                  <a:cubicBezTo>
                    <a:pt x="41791" y="1126"/>
                    <a:pt x="41791" y="1126"/>
                    <a:pt x="41791" y="1126"/>
                  </a:cubicBezTo>
                  <a:cubicBezTo>
                    <a:pt x="40000" y="0"/>
                    <a:pt x="40000" y="0"/>
                    <a:pt x="40000" y="0"/>
                  </a:cubicBezTo>
                  <a:cubicBezTo>
                    <a:pt x="38805" y="563"/>
                    <a:pt x="38805" y="563"/>
                    <a:pt x="38805" y="563"/>
                  </a:cubicBezTo>
                  <a:cubicBezTo>
                    <a:pt x="36417" y="1690"/>
                    <a:pt x="36417" y="1690"/>
                    <a:pt x="36417" y="1690"/>
                  </a:cubicBezTo>
                  <a:cubicBezTo>
                    <a:pt x="34029" y="2253"/>
                    <a:pt x="34029" y="2253"/>
                    <a:pt x="34029" y="2253"/>
                  </a:cubicBezTo>
                  <a:cubicBezTo>
                    <a:pt x="31044" y="3380"/>
                    <a:pt x="31044" y="3380"/>
                    <a:pt x="31044" y="3380"/>
                  </a:cubicBezTo>
                  <a:cubicBezTo>
                    <a:pt x="28059" y="5070"/>
                    <a:pt x="28059" y="5070"/>
                    <a:pt x="28059" y="5070"/>
                  </a:cubicBezTo>
                  <a:cubicBezTo>
                    <a:pt x="23283" y="7323"/>
                    <a:pt x="23283" y="7323"/>
                    <a:pt x="23283" y="7323"/>
                  </a:cubicBezTo>
                  <a:cubicBezTo>
                    <a:pt x="22089" y="9014"/>
                    <a:pt x="22089" y="9014"/>
                    <a:pt x="22089" y="9014"/>
                  </a:cubicBezTo>
                  <a:cubicBezTo>
                    <a:pt x="19701" y="9014"/>
                    <a:pt x="19701" y="9014"/>
                    <a:pt x="19701" y="9014"/>
                  </a:cubicBezTo>
                  <a:cubicBezTo>
                    <a:pt x="16716" y="7887"/>
                    <a:pt x="16716" y="7887"/>
                    <a:pt x="16716" y="7887"/>
                  </a:cubicBezTo>
                  <a:cubicBezTo>
                    <a:pt x="14925" y="6197"/>
                    <a:pt x="14925" y="6197"/>
                    <a:pt x="14925" y="6197"/>
                  </a:cubicBezTo>
                  <a:cubicBezTo>
                    <a:pt x="12537" y="8450"/>
                    <a:pt x="12537" y="8450"/>
                    <a:pt x="12537" y="8450"/>
                  </a:cubicBezTo>
                  <a:cubicBezTo>
                    <a:pt x="11940" y="24225"/>
                    <a:pt x="11940" y="24225"/>
                    <a:pt x="11940" y="24225"/>
                  </a:cubicBezTo>
                  <a:cubicBezTo>
                    <a:pt x="4179" y="28732"/>
                    <a:pt x="4179" y="28732"/>
                    <a:pt x="4179" y="28732"/>
                  </a:cubicBezTo>
                  <a:cubicBezTo>
                    <a:pt x="2985" y="30985"/>
                    <a:pt x="2985" y="30985"/>
                    <a:pt x="2985" y="30985"/>
                  </a:cubicBezTo>
                  <a:cubicBezTo>
                    <a:pt x="0" y="37183"/>
                    <a:pt x="0" y="37183"/>
                    <a:pt x="0" y="37183"/>
                  </a:cubicBezTo>
                  <a:cubicBezTo>
                    <a:pt x="2985" y="40563"/>
                    <a:pt x="2985" y="40563"/>
                    <a:pt x="2985" y="40563"/>
                  </a:cubicBezTo>
                  <a:cubicBezTo>
                    <a:pt x="4179" y="40563"/>
                    <a:pt x="4179" y="40563"/>
                    <a:pt x="4179" y="40563"/>
                  </a:cubicBezTo>
                  <a:cubicBezTo>
                    <a:pt x="2985" y="50140"/>
                    <a:pt x="2985" y="50140"/>
                    <a:pt x="2985" y="50140"/>
                  </a:cubicBezTo>
                  <a:cubicBezTo>
                    <a:pt x="2388" y="60281"/>
                    <a:pt x="2388" y="60281"/>
                    <a:pt x="2388" y="60281"/>
                  </a:cubicBezTo>
                  <a:cubicBezTo>
                    <a:pt x="5970" y="63098"/>
                    <a:pt x="5970" y="63098"/>
                    <a:pt x="5970" y="63098"/>
                  </a:cubicBezTo>
                  <a:cubicBezTo>
                    <a:pt x="11343" y="65915"/>
                    <a:pt x="11343" y="65915"/>
                    <a:pt x="11343" y="65915"/>
                  </a:cubicBezTo>
                  <a:cubicBezTo>
                    <a:pt x="19701" y="70422"/>
                    <a:pt x="19701" y="70422"/>
                    <a:pt x="19701" y="70422"/>
                  </a:cubicBezTo>
                  <a:cubicBezTo>
                    <a:pt x="25074" y="76056"/>
                    <a:pt x="25074" y="76056"/>
                    <a:pt x="25074" y="76056"/>
                  </a:cubicBezTo>
                  <a:cubicBezTo>
                    <a:pt x="26865" y="78309"/>
                    <a:pt x="26865" y="78309"/>
                    <a:pt x="26865" y="78309"/>
                  </a:cubicBezTo>
                  <a:cubicBezTo>
                    <a:pt x="31044" y="81126"/>
                    <a:pt x="31044" y="81126"/>
                    <a:pt x="31044" y="81126"/>
                  </a:cubicBezTo>
                  <a:cubicBezTo>
                    <a:pt x="35820" y="85633"/>
                    <a:pt x="35820" y="85633"/>
                    <a:pt x="35820" y="85633"/>
                  </a:cubicBezTo>
                  <a:cubicBezTo>
                    <a:pt x="36417" y="89577"/>
                    <a:pt x="36417" y="89577"/>
                    <a:pt x="36417" y="89577"/>
                  </a:cubicBezTo>
                  <a:cubicBezTo>
                    <a:pt x="35820" y="93521"/>
                    <a:pt x="35820" y="93521"/>
                    <a:pt x="35820" y="93521"/>
                  </a:cubicBezTo>
                  <a:cubicBezTo>
                    <a:pt x="37611" y="97464"/>
                    <a:pt x="37611" y="97464"/>
                    <a:pt x="37611" y="97464"/>
                  </a:cubicBezTo>
                  <a:cubicBezTo>
                    <a:pt x="38805" y="99154"/>
                    <a:pt x="38805" y="99154"/>
                    <a:pt x="38805" y="99154"/>
                  </a:cubicBezTo>
                  <a:cubicBezTo>
                    <a:pt x="38805" y="103098"/>
                    <a:pt x="38805" y="103098"/>
                    <a:pt x="38805" y="103098"/>
                  </a:cubicBezTo>
                  <a:cubicBezTo>
                    <a:pt x="38805" y="105352"/>
                    <a:pt x="38805" y="105352"/>
                    <a:pt x="38805" y="105352"/>
                  </a:cubicBezTo>
                  <a:cubicBezTo>
                    <a:pt x="38805" y="108732"/>
                    <a:pt x="38805" y="108732"/>
                    <a:pt x="38805" y="108732"/>
                  </a:cubicBezTo>
                  <a:cubicBezTo>
                    <a:pt x="40000" y="111549"/>
                    <a:pt x="40000" y="111549"/>
                    <a:pt x="40000" y="111549"/>
                  </a:cubicBezTo>
                  <a:cubicBezTo>
                    <a:pt x="40000" y="114366"/>
                    <a:pt x="40000" y="114366"/>
                    <a:pt x="40000" y="114366"/>
                  </a:cubicBezTo>
                  <a:cubicBezTo>
                    <a:pt x="42985" y="114366"/>
                    <a:pt x="42985" y="114366"/>
                    <a:pt x="42985" y="114366"/>
                  </a:cubicBezTo>
                  <a:cubicBezTo>
                    <a:pt x="42985" y="114366"/>
                    <a:pt x="45373" y="116619"/>
                    <a:pt x="45970" y="116619"/>
                  </a:cubicBezTo>
                  <a:cubicBezTo>
                    <a:pt x="46567" y="116619"/>
                    <a:pt x="48955" y="117746"/>
                    <a:pt x="48955" y="117746"/>
                  </a:cubicBezTo>
                  <a:cubicBezTo>
                    <a:pt x="50746" y="119999"/>
                    <a:pt x="50746" y="119999"/>
                    <a:pt x="50746" y="119999"/>
                  </a:cubicBezTo>
                  <a:cubicBezTo>
                    <a:pt x="109850" y="116619"/>
                    <a:pt x="109850" y="116619"/>
                    <a:pt x="109850" y="116619"/>
                  </a:cubicBezTo>
                  <a:cubicBezTo>
                    <a:pt x="109850" y="109859"/>
                    <a:pt x="109850" y="109859"/>
                    <a:pt x="109850" y="109859"/>
                  </a:cubicBezTo>
                  <a:cubicBezTo>
                    <a:pt x="109850" y="107605"/>
                    <a:pt x="109850" y="107605"/>
                    <a:pt x="109850" y="107605"/>
                  </a:cubicBezTo>
                  <a:cubicBezTo>
                    <a:pt x="106865" y="100845"/>
                    <a:pt x="106865" y="100845"/>
                    <a:pt x="106865" y="100845"/>
                  </a:cubicBezTo>
                  <a:cubicBezTo>
                    <a:pt x="106268" y="96901"/>
                    <a:pt x="106268" y="96901"/>
                    <a:pt x="106268" y="96901"/>
                  </a:cubicBezTo>
                  <a:cubicBezTo>
                    <a:pt x="106865" y="92394"/>
                    <a:pt x="106865" y="92394"/>
                    <a:pt x="106865" y="92394"/>
                  </a:cubicBezTo>
                  <a:cubicBezTo>
                    <a:pt x="108059" y="89014"/>
                    <a:pt x="108059" y="89014"/>
                    <a:pt x="108059" y="89014"/>
                  </a:cubicBezTo>
                  <a:cubicBezTo>
                    <a:pt x="108656" y="87323"/>
                    <a:pt x="108656" y="87323"/>
                    <a:pt x="108656" y="87323"/>
                  </a:cubicBezTo>
                  <a:cubicBezTo>
                    <a:pt x="109850" y="85633"/>
                    <a:pt x="109850" y="85633"/>
                    <a:pt x="109850" y="85633"/>
                  </a:cubicBezTo>
                  <a:cubicBezTo>
                    <a:pt x="108656" y="82816"/>
                    <a:pt x="108656" y="82816"/>
                    <a:pt x="108656" y="82816"/>
                  </a:cubicBezTo>
                  <a:cubicBezTo>
                    <a:pt x="108656" y="78873"/>
                    <a:pt x="108656" y="78873"/>
                    <a:pt x="108656" y="78873"/>
                  </a:cubicBezTo>
                  <a:cubicBezTo>
                    <a:pt x="108656" y="76619"/>
                    <a:pt x="108656" y="76619"/>
                    <a:pt x="108656" y="76619"/>
                  </a:cubicBezTo>
                  <a:cubicBezTo>
                    <a:pt x="109850" y="74929"/>
                    <a:pt x="109850" y="74929"/>
                    <a:pt x="109850" y="74929"/>
                  </a:cubicBezTo>
                  <a:cubicBezTo>
                    <a:pt x="109850" y="73802"/>
                    <a:pt x="109850" y="73802"/>
                    <a:pt x="109850" y="73802"/>
                  </a:cubicBezTo>
                  <a:cubicBezTo>
                    <a:pt x="112238" y="71549"/>
                    <a:pt x="112238" y="71549"/>
                    <a:pt x="112238" y="71549"/>
                  </a:cubicBezTo>
                  <a:cubicBezTo>
                    <a:pt x="112238" y="70422"/>
                    <a:pt x="112238" y="70422"/>
                    <a:pt x="112238" y="70422"/>
                  </a:cubicBezTo>
                  <a:cubicBezTo>
                    <a:pt x="111044" y="68169"/>
                    <a:pt x="111044" y="68169"/>
                    <a:pt x="111044" y="68169"/>
                  </a:cubicBezTo>
                  <a:cubicBezTo>
                    <a:pt x="111044" y="66478"/>
                    <a:pt x="111044" y="66478"/>
                    <a:pt x="111044" y="66478"/>
                  </a:cubicBezTo>
                  <a:cubicBezTo>
                    <a:pt x="111641" y="61971"/>
                    <a:pt x="111641" y="61971"/>
                    <a:pt x="111641" y="61971"/>
                  </a:cubicBezTo>
                  <a:cubicBezTo>
                    <a:pt x="112238" y="59154"/>
                    <a:pt x="112238" y="59154"/>
                    <a:pt x="112238" y="59154"/>
                  </a:cubicBezTo>
                  <a:cubicBezTo>
                    <a:pt x="114029" y="55774"/>
                    <a:pt x="114029" y="55774"/>
                    <a:pt x="114029" y="55774"/>
                  </a:cubicBezTo>
                  <a:cubicBezTo>
                    <a:pt x="117014" y="50140"/>
                    <a:pt x="117014" y="50140"/>
                    <a:pt x="117014" y="50140"/>
                  </a:cubicBezTo>
                  <a:cubicBezTo>
                    <a:pt x="117611" y="47887"/>
                    <a:pt x="117611" y="47887"/>
                    <a:pt x="117611" y="47887"/>
                  </a:cubicBezTo>
                  <a:cubicBezTo>
                    <a:pt x="117611" y="46197"/>
                    <a:pt x="117611" y="46197"/>
                    <a:pt x="117611" y="46197"/>
                  </a:cubicBezTo>
                  <a:cubicBezTo>
                    <a:pt x="120000" y="45633"/>
                    <a:pt x="120000" y="45633"/>
                    <a:pt x="120000" y="45633"/>
                  </a:cubicBezTo>
                  <a:cubicBezTo>
                    <a:pt x="120000" y="44507"/>
                    <a:pt x="120000" y="44507"/>
                    <a:pt x="120000" y="44507"/>
                  </a:cubicBezTo>
                  <a:cubicBezTo>
                    <a:pt x="120000" y="43380"/>
                    <a:pt x="120000" y="43380"/>
                    <a:pt x="120000" y="43380"/>
                  </a:cubicBezTo>
                  <a:cubicBezTo>
                    <a:pt x="120000" y="42253"/>
                    <a:pt x="120000" y="42253"/>
                    <a:pt x="120000" y="42253"/>
                  </a:cubicBezTo>
                  <a:cubicBezTo>
                    <a:pt x="120000" y="41126"/>
                    <a:pt x="120000" y="41126"/>
                    <a:pt x="120000" y="41126"/>
                  </a:cubicBezTo>
                  <a:cubicBezTo>
                    <a:pt x="120000" y="40000"/>
                    <a:pt x="120000" y="40000"/>
                    <a:pt x="120000" y="40000"/>
                  </a:cubicBezTo>
                  <a:cubicBezTo>
                    <a:pt x="117611" y="42253"/>
                    <a:pt x="117611" y="42253"/>
                    <a:pt x="117611" y="42253"/>
                  </a:cubicBezTo>
                  <a:cubicBezTo>
                    <a:pt x="115820" y="44507"/>
                    <a:pt x="115820" y="44507"/>
                    <a:pt x="115820" y="44507"/>
                  </a:cubicBezTo>
                  <a:cubicBezTo>
                    <a:pt x="115223" y="47323"/>
                    <a:pt x="115223" y="47323"/>
                    <a:pt x="115223" y="47323"/>
                  </a:cubicBezTo>
                  <a:cubicBezTo>
                    <a:pt x="113432" y="50704"/>
                    <a:pt x="113432" y="50704"/>
                    <a:pt x="113432" y="50704"/>
                  </a:cubicBezTo>
                  <a:cubicBezTo>
                    <a:pt x="111641" y="51830"/>
                    <a:pt x="111641" y="51830"/>
                    <a:pt x="111641" y="51830"/>
                  </a:cubicBezTo>
                  <a:cubicBezTo>
                    <a:pt x="108059" y="53521"/>
                    <a:pt x="108059" y="53521"/>
                    <a:pt x="108059" y="53521"/>
                  </a:cubicBezTo>
                  <a:cubicBezTo>
                    <a:pt x="106268" y="55774"/>
                    <a:pt x="106268" y="55774"/>
                    <a:pt x="106268" y="55774"/>
                  </a:cubicBezTo>
                  <a:cubicBezTo>
                    <a:pt x="105671" y="56901"/>
                    <a:pt x="105671" y="56901"/>
                    <a:pt x="105671" y="56901"/>
                  </a:cubicBezTo>
                  <a:cubicBezTo>
                    <a:pt x="104477" y="59154"/>
                    <a:pt x="104477" y="59154"/>
                    <a:pt x="104477" y="59154"/>
                  </a:cubicBezTo>
                  <a:cubicBezTo>
                    <a:pt x="102089" y="61971"/>
                    <a:pt x="102089" y="61971"/>
                    <a:pt x="102089" y="61971"/>
                  </a:cubicBezTo>
                  <a:cubicBezTo>
                    <a:pt x="100298" y="60281"/>
                    <a:pt x="100298" y="60281"/>
                    <a:pt x="100298" y="60281"/>
                  </a:cubicBezTo>
                  <a:cubicBezTo>
                    <a:pt x="102089" y="58028"/>
                    <a:pt x="102089" y="58028"/>
                    <a:pt x="102089" y="58028"/>
                  </a:cubicBezTo>
                  <a:cubicBezTo>
                    <a:pt x="103283" y="54084"/>
                    <a:pt x="103283" y="54084"/>
                    <a:pt x="103283" y="54084"/>
                  </a:cubicBezTo>
                  <a:cubicBezTo>
                    <a:pt x="103880" y="52394"/>
                    <a:pt x="103880" y="52394"/>
                    <a:pt x="103880" y="52394"/>
                  </a:cubicBezTo>
                  <a:cubicBezTo>
                    <a:pt x="104477" y="51267"/>
                    <a:pt x="104477" y="51267"/>
                    <a:pt x="104477" y="51267"/>
                  </a:cubicBezTo>
                  <a:cubicBezTo>
                    <a:pt x="105671" y="50140"/>
                    <a:pt x="105671" y="50140"/>
                    <a:pt x="105671" y="50140"/>
                  </a:cubicBezTo>
                  <a:cubicBezTo>
                    <a:pt x="106865" y="49014"/>
                    <a:pt x="106865" y="49014"/>
                    <a:pt x="106865" y="49014"/>
                  </a:cubicBezTo>
                  <a:cubicBezTo>
                    <a:pt x="107462" y="47887"/>
                    <a:pt x="107462" y="47887"/>
                    <a:pt x="107462" y="47887"/>
                  </a:cubicBezTo>
                  <a:cubicBezTo>
                    <a:pt x="106865" y="45070"/>
                    <a:pt x="106865" y="45070"/>
                    <a:pt x="106865" y="45070"/>
                  </a:cubicBezTo>
                  <a:cubicBezTo>
                    <a:pt x="107462" y="43943"/>
                    <a:pt x="107462" y="43943"/>
                    <a:pt x="107462" y="43943"/>
                  </a:cubicBezTo>
                  <a:cubicBezTo>
                    <a:pt x="106865" y="42816"/>
                    <a:pt x="106865" y="42816"/>
                    <a:pt x="106865" y="42816"/>
                  </a:cubicBezTo>
                  <a:lnTo>
                    <a:pt x="106268" y="38873"/>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62" name="Shape 1432">
              <a:extLst>
                <a:ext uri="{FF2B5EF4-FFF2-40B4-BE49-F238E27FC236}">
                  <a16:creationId xmlns:a16="http://schemas.microsoft.com/office/drawing/2014/main" xmlns="" id="{285FBCFE-AF39-421F-80F6-51EF0C661215}"/>
                </a:ext>
              </a:extLst>
            </p:cNvPr>
            <p:cNvSpPr/>
            <p:nvPr/>
          </p:nvSpPr>
          <p:spPr>
            <a:xfrm>
              <a:off x="7268003" y="2274433"/>
              <a:ext cx="229356" cy="263085"/>
            </a:xfrm>
            <a:custGeom>
              <a:avLst/>
              <a:gdLst/>
              <a:ahLst/>
              <a:cxnLst/>
              <a:rect l="0" t="0" r="0" b="0"/>
              <a:pathLst>
                <a:path w="120000" h="120000" extrusionOk="0">
                  <a:moveTo>
                    <a:pt x="106764" y="3846"/>
                  </a:moveTo>
                  <a:lnTo>
                    <a:pt x="100588" y="6153"/>
                  </a:lnTo>
                  <a:lnTo>
                    <a:pt x="95294" y="10000"/>
                  </a:lnTo>
                  <a:lnTo>
                    <a:pt x="89117" y="13076"/>
                  </a:lnTo>
                  <a:lnTo>
                    <a:pt x="84705" y="16153"/>
                  </a:lnTo>
                  <a:lnTo>
                    <a:pt x="82058" y="16923"/>
                  </a:lnTo>
                  <a:lnTo>
                    <a:pt x="80294" y="18461"/>
                  </a:lnTo>
                  <a:lnTo>
                    <a:pt x="77647" y="20769"/>
                  </a:lnTo>
                  <a:lnTo>
                    <a:pt x="75000" y="20769"/>
                  </a:lnTo>
                  <a:lnTo>
                    <a:pt x="72352" y="20769"/>
                  </a:lnTo>
                  <a:lnTo>
                    <a:pt x="68823" y="22307"/>
                  </a:lnTo>
                  <a:lnTo>
                    <a:pt x="65294" y="25384"/>
                  </a:lnTo>
                  <a:lnTo>
                    <a:pt x="62647" y="25384"/>
                  </a:lnTo>
                  <a:lnTo>
                    <a:pt x="60882" y="25384"/>
                  </a:lnTo>
                  <a:lnTo>
                    <a:pt x="60000" y="25384"/>
                  </a:lnTo>
                  <a:lnTo>
                    <a:pt x="57352" y="23846"/>
                  </a:lnTo>
                  <a:lnTo>
                    <a:pt x="54705" y="21538"/>
                  </a:lnTo>
                  <a:lnTo>
                    <a:pt x="52941" y="22307"/>
                  </a:lnTo>
                  <a:lnTo>
                    <a:pt x="49411" y="21538"/>
                  </a:lnTo>
                  <a:lnTo>
                    <a:pt x="48529" y="20769"/>
                  </a:lnTo>
                  <a:lnTo>
                    <a:pt x="45000" y="18461"/>
                  </a:lnTo>
                  <a:lnTo>
                    <a:pt x="41470" y="17692"/>
                  </a:lnTo>
                  <a:lnTo>
                    <a:pt x="34411" y="16923"/>
                  </a:lnTo>
                  <a:lnTo>
                    <a:pt x="0" y="21538"/>
                  </a:lnTo>
                  <a:lnTo>
                    <a:pt x="9705" y="103076"/>
                  </a:lnTo>
                  <a:lnTo>
                    <a:pt x="14117" y="104615"/>
                  </a:lnTo>
                  <a:lnTo>
                    <a:pt x="18529" y="103076"/>
                  </a:lnTo>
                  <a:lnTo>
                    <a:pt x="19411" y="102307"/>
                  </a:lnTo>
                  <a:lnTo>
                    <a:pt x="23823" y="105384"/>
                  </a:lnTo>
                  <a:lnTo>
                    <a:pt x="27352" y="107692"/>
                  </a:lnTo>
                  <a:lnTo>
                    <a:pt x="29117" y="110769"/>
                  </a:lnTo>
                  <a:lnTo>
                    <a:pt x="30000" y="112307"/>
                  </a:lnTo>
                  <a:lnTo>
                    <a:pt x="34411" y="113076"/>
                  </a:lnTo>
                  <a:lnTo>
                    <a:pt x="37058" y="113846"/>
                  </a:lnTo>
                  <a:lnTo>
                    <a:pt x="38823" y="114615"/>
                  </a:lnTo>
                  <a:lnTo>
                    <a:pt x="40588" y="116153"/>
                  </a:lnTo>
                  <a:lnTo>
                    <a:pt x="43235" y="115384"/>
                  </a:lnTo>
                  <a:lnTo>
                    <a:pt x="43235" y="114615"/>
                  </a:lnTo>
                  <a:lnTo>
                    <a:pt x="45000" y="113076"/>
                  </a:lnTo>
                  <a:lnTo>
                    <a:pt x="45882" y="112307"/>
                  </a:lnTo>
                  <a:lnTo>
                    <a:pt x="48529" y="113846"/>
                  </a:lnTo>
                  <a:lnTo>
                    <a:pt x="52941" y="115384"/>
                  </a:lnTo>
                  <a:lnTo>
                    <a:pt x="58235" y="114615"/>
                  </a:lnTo>
                  <a:lnTo>
                    <a:pt x="59117" y="113846"/>
                  </a:lnTo>
                  <a:lnTo>
                    <a:pt x="60882" y="111538"/>
                  </a:lnTo>
                  <a:lnTo>
                    <a:pt x="62647" y="110769"/>
                  </a:lnTo>
                  <a:lnTo>
                    <a:pt x="63529" y="110000"/>
                  </a:lnTo>
                  <a:lnTo>
                    <a:pt x="66176" y="112307"/>
                  </a:lnTo>
                  <a:lnTo>
                    <a:pt x="69705" y="116153"/>
                  </a:lnTo>
                  <a:lnTo>
                    <a:pt x="73235" y="119230"/>
                  </a:lnTo>
                  <a:lnTo>
                    <a:pt x="75882" y="119230"/>
                  </a:lnTo>
                  <a:lnTo>
                    <a:pt x="75000" y="120000"/>
                  </a:lnTo>
                  <a:lnTo>
                    <a:pt x="77647" y="117692"/>
                  </a:lnTo>
                  <a:lnTo>
                    <a:pt x="81176" y="114615"/>
                  </a:lnTo>
                  <a:lnTo>
                    <a:pt x="82941" y="112307"/>
                  </a:lnTo>
                  <a:lnTo>
                    <a:pt x="82941" y="109230"/>
                  </a:lnTo>
                  <a:lnTo>
                    <a:pt x="85588" y="100769"/>
                  </a:lnTo>
                  <a:lnTo>
                    <a:pt x="88235" y="98461"/>
                  </a:lnTo>
                  <a:lnTo>
                    <a:pt x="91764" y="100769"/>
                  </a:lnTo>
                  <a:lnTo>
                    <a:pt x="92647" y="100000"/>
                  </a:lnTo>
                  <a:lnTo>
                    <a:pt x="93529" y="92307"/>
                  </a:lnTo>
                  <a:lnTo>
                    <a:pt x="96176" y="89230"/>
                  </a:lnTo>
                  <a:lnTo>
                    <a:pt x="99705" y="84615"/>
                  </a:lnTo>
                  <a:lnTo>
                    <a:pt x="104117" y="84615"/>
                  </a:lnTo>
                  <a:lnTo>
                    <a:pt x="106764" y="81538"/>
                  </a:lnTo>
                  <a:lnTo>
                    <a:pt x="113823" y="76153"/>
                  </a:lnTo>
                  <a:lnTo>
                    <a:pt x="115588" y="72307"/>
                  </a:lnTo>
                  <a:lnTo>
                    <a:pt x="115588" y="70000"/>
                  </a:lnTo>
                  <a:lnTo>
                    <a:pt x="116470" y="63846"/>
                  </a:lnTo>
                  <a:lnTo>
                    <a:pt x="116470" y="59230"/>
                  </a:lnTo>
                  <a:lnTo>
                    <a:pt x="117352" y="56923"/>
                  </a:lnTo>
                  <a:lnTo>
                    <a:pt x="117352" y="53846"/>
                  </a:lnTo>
                  <a:lnTo>
                    <a:pt x="117352" y="47692"/>
                  </a:lnTo>
                  <a:lnTo>
                    <a:pt x="117352" y="46923"/>
                  </a:lnTo>
                  <a:lnTo>
                    <a:pt x="116470" y="44615"/>
                  </a:lnTo>
                  <a:lnTo>
                    <a:pt x="117352" y="42307"/>
                  </a:lnTo>
                  <a:lnTo>
                    <a:pt x="120000" y="42307"/>
                  </a:lnTo>
                  <a:lnTo>
                    <a:pt x="111176" y="0"/>
                  </a:lnTo>
                  <a:lnTo>
                    <a:pt x="106764" y="3846"/>
                  </a:lnTo>
                  <a:close/>
                </a:path>
              </a:pathLst>
            </a:custGeom>
            <a:solidFill>
              <a:schemeClr val="bg1">
                <a:lumMod val="85000"/>
              </a:schemeClr>
            </a:solid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63" name="Shape 1433">
              <a:extLst>
                <a:ext uri="{FF2B5EF4-FFF2-40B4-BE49-F238E27FC236}">
                  <a16:creationId xmlns:a16="http://schemas.microsoft.com/office/drawing/2014/main" xmlns="" id="{FC94204D-767F-4B24-8D54-18DE7D28AC00}"/>
                </a:ext>
              </a:extLst>
            </p:cNvPr>
            <p:cNvSpPr/>
            <p:nvPr/>
          </p:nvSpPr>
          <p:spPr>
            <a:xfrm>
              <a:off x="7119596" y="2319968"/>
              <a:ext cx="168644" cy="290068"/>
            </a:xfrm>
            <a:custGeom>
              <a:avLst/>
              <a:gdLst/>
              <a:ahLst/>
              <a:cxnLst/>
              <a:rect l="0" t="0" r="0" b="0"/>
              <a:pathLst>
                <a:path w="120000" h="120000" extrusionOk="0">
                  <a:moveTo>
                    <a:pt x="6000" y="120000"/>
                  </a:moveTo>
                  <a:lnTo>
                    <a:pt x="6000" y="116511"/>
                  </a:lnTo>
                  <a:lnTo>
                    <a:pt x="15600" y="116511"/>
                  </a:lnTo>
                  <a:lnTo>
                    <a:pt x="19200" y="113720"/>
                  </a:lnTo>
                  <a:lnTo>
                    <a:pt x="22800" y="113720"/>
                  </a:lnTo>
                  <a:lnTo>
                    <a:pt x="28800" y="113720"/>
                  </a:lnTo>
                  <a:lnTo>
                    <a:pt x="32400" y="115813"/>
                  </a:lnTo>
                  <a:lnTo>
                    <a:pt x="37200" y="117209"/>
                  </a:lnTo>
                  <a:lnTo>
                    <a:pt x="38400" y="116511"/>
                  </a:lnTo>
                  <a:lnTo>
                    <a:pt x="38400" y="113720"/>
                  </a:lnTo>
                  <a:lnTo>
                    <a:pt x="43200" y="113023"/>
                  </a:lnTo>
                  <a:lnTo>
                    <a:pt x="45600" y="112325"/>
                  </a:lnTo>
                  <a:lnTo>
                    <a:pt x="50400" y="112325"/>
                  </a:lnTo>
                  <a:lnTo>
                    <a:pt x="52800" y="113720"/>
                  </a:lnTo>
                  <a:lnTo>
                    <a:pt x="57600" y="114418"/>
                  </a:lnTo>
                  <a:lnTo>
                    <a:pt x="58800" y="112325"/>
                  </a:lnTo>
                  <a:lnTo>
                    <a:pt x="58800" y="109534"/>
                  </a:lnTo>
                  <a:lnTo>
                    <a:pt x="62400" y="107441"/>
                  </a:lnTo>
                  <a:lnTo>
                    <a:pt x="63600" y="104651"/>
                  </a:lnTo>
                  <a:lnTo>
                    <a:pt x="66000" y="104651"/>
                  </a:lnTo>
                  <a:lnTo>
                    <a:pt x="67200" y="107441"/>
                  </a:lnTo>
                  <a:lnTo>
                    <a:pt x="70800" y="109534"/>
                  </a:lnTo>
                  <a:lnTo>
                    <a:pt x="72000" y="110232"/>
                  </a:lnTo>
                  <a:lnTo>
                    <a:pt x="79200" y="109534"/>
                  </a:lnTo>
                  <a:lnTo>
                    <a:pt x="81600" y="106744"/>
                  </a:lnTo>
                  <a:lnTo>
                    <a:pt x="81600" y="104651"/>
                  </a:lnTo>
                  <a:lnTo>
                    <a:pt x="85200" y="101162"/>
                  </a:lnTo>
                  <a:lnTo>
                    <a:pt x="88800" y="101162"/>
                  </a:lnTo>
                  <a:lnTo>
                    <a:pt x="91200" y="99767"/>
                  </a:lnTo>
                  <a:lnTo>
                    <a:pt x="93600" y="96976"/>
                  </a:lnTo>
                  <a:lnTo>
                    <a:pt x="96000" y="94186"/>
                  </a:lnTo>
                  <a:lnTo>
                    <a:pt x="96000" y="91395"/>
                  </a:lnTo>
                  <a:lnTo>
                    <a:pt x="97200" y="90000"/>
                  </a:lnTo>
                  <a:lnTo>
                    <a:pt x="97200" y="88604"/>
                  </a:lnTo>
                  <a:lnTo>
                    <a:pt x="98400" y="87906"/>
                  </a:lnTo>
                  <a:lnTo>
                    <a:pt x="108000" y="87209"/>
                  </a:lnTo>
                  <a:lnTo>
                    <a:pt x="112800" y="85813"/>
                  </a:lnTo>
                  <a:lnTo>
                    <a:pt x="117600" y="85813"/>
                  </a:lnTo>
                  <a:lnTo>
                    <a:pt x="120000" y="84418"/>
                  </a:lnTo>
                  <a:lnTo>
                    <a:pt x="118800" y="80232"/>
                  </a:lnTo>
                  <a:lnTo>
                    <a:pt x="120000" y="78837"/>
                  </a:lnTo>
                  <a:lnTo>
                    <a:pt x="117600" y="78139"/>
                  </a:lnTo>
                  <a:lnTo>
                    <a:pt x="116400" y="75348"/>
                  </a:lnTo>
                  <a:lnTo>
                    <a:pt x="118800" y="74651"/>
                  </a:lnTo>
                  <a:lnTo>
                    <a:pt x="105600" y="697"/>
                  </a:lnTo>
                  <a:lnTo>
                    <a:pt x="105600" y="0"/>
                  </a:lnTo>
                  <a:lnTo>
                    <a:pt x="32400" y="2790"/>
                  </a:lnTo>
                  <a:lnTo>
                    <a:pt x="32400" y="3488"/>
                  </a:lnTo>
                  <a:lnTo>
                    <a:pt x="24000" y="6279"/>
                  </a:lnTo>
                  <a:lnTo>
                    <a:pt x="19200" y="8372"/>
                  </a:lnTo>
                  <a:lnTo>
                    <a:pt x="15600" y="9069"/>
                  </a:lnTo>
                  <a:lnTo>
                    <a:pt x="9600" y="8372"/>
                  </a:lnTo>
                  <a:lnTo>
                    <a:pt x="13200" y="71860"/>
                  </a:lnTo>
                  <a:lnTo>
                    <a:pt x="12000" y="73953"/>
                  </a:lnTo>
                  <a:lnTo>
                    <a:pt x="12000" y="76046"/>
                  </a:lnTo>
                  <a:lnTo>
                    <a:pt x="12000" y="78837"/>
                  </a:lnTo>
                  <a:lnTo>
                    <a:pt x="13200" y="81627"/>
                  </a:lnTo>
                  <a:lnTo>
                    <a:pt x="18000" y="86511"/>
                  </a:lnTo>
                  <a:lnTo>
                    <a:pt x="19200" y="90697"/>
                  </a:lnTo>
                  <a:lnTo>
                    <a:pt x="19200" y="93488"/>
                  </a:lnTo>
                  <a:lnTo>
                    <a:pt x="15600" y="94883"/>
                  </a:lnTo>
                  <a:lnTo>
                    <a:pt x="13200" y="97674"/>
                  </a:lnTo>
                  <a:lnTo>
                    <a:pt x="12000" y="101162"/>
                  </a:lnTo>
                  <a:lnTo>
                    <a:pt x="9600" y="102558"/>
                  </a:lnTo>
                  <a:lnTo>
                    <a:pt x="6000" y="104651"/>
                  </a:lnTo>
                  <a:lnTo>
                    <a:pt x="4800" y="108837"/>
                  </a:lnTo>
                  <a:lnTo>
                    <a:pt x="2400" y="109534"/>
                  </a:lnTo>
                  <a:lnTo>
                    <a:pt x="0" y="112325"/>
                  </a:lnTo>
                  <a:lnTo>
                    <a:pt x="0" y="116511"/>
                  </a:lnTo>
                  <a:lnTo>
                    <a:pt x="1200" y="119302"/>
                  </a:lnTo>
                  <a:lnTo>
                    <a:pt x="2400" y="120000"/>
                  </a:lnTo>
                  <a:lnTo>
                    <a:pt x="2400" y="120000"/>
                  </a:lnTo>
                  <a:lnTo>
                    <a:pt x="6000" y="120000"/>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64" name="Shape 1434">
              <a:extLst>
                <a:ext uri="{FF2B5EF4-FFF2-40B4-BE49-F238E27FC236}">
                  <a16:creationId xmlns:a16="http://schemas.microsoft.com/office/drawing/2014/main" xmlns="" id="{ECB42560-D5A1-488E-961A-0D7F9282916E}"/>
                </a:ext>
              </a:extLst>
            </p:cNvPr>
            <p:cNvSpPr/>
            <p:nvPr/>
          </p:nvSpPr>
          <p:spPr>
            <a:xfrm>
              <a:off x="6929028" y="2282866"/>
              <a:ext cx="217551" cy="381136"/>
            </a:xfrm>
            <a:custGeom>
              <a:avLst/>
              <a:gdLst/>
              <a:ahLst/>
              <a:cxnLst/>
              <a:rect l="0" t="0" r="0" b="0"/>
              <a:pathLst>
                <a:path w="120000" h="120000" extrusionOk="0">
                  <a:moveTo>
                    <a:pt x="80000" y="115752"/>
                  </a:moveTo>
                  <a:lnTo>
                    <a:pt x="81860" y="115221"/>
                  </a:lnTo>
                  <a:lnTo>
                    <a:pt x="85581" y="116283"/>
                  </a:lnTo>
                  <a:lnTo>
                    <a:pt x="89302" y="117876"/>
                  </a:lnTo>
                  <a:lnTo>
                    <a:pt x="92093" y="117876"/>
                  </a:lnTo>
                  <a:lnTo>
                    <a:pt x="94883" y="117876"/>
                  </a:lnTo>
                  <a:lnTo>
                    <a:pt x="96744" y="117345"/>
                  </a:lnTo>
                  <a:lnTo>
                    <a:pt x="94883" y="114690"/>
                  </a:lnTo>
                  <a:lnTo>
                    <a:pt x="94883" y="112035"/>
                  </a:lnTo>
                  <a:lnTo>
                    <a:pt x="97674" y="110973"/>
                  </a:lnTo>
                  <a:lnTo>
                    <a:pt x="103255" y="109911"/>
                  </a:lnTo>
                  <a:lnTo>
                    <a:pt x="105116" y="109380"/>
                  </a:lnTo>
                  <a:lnTo>
                    <a:pt x="104186" y="107787"/>
                  </a:lnTo>
                  <a:lnTo>
                    <a:pt x="104186" y="106194"/>
                  </a:lnTo>
                  <a:lnTo>
                    <a:pt x="104186" y="105663"/>
                  </a:lnTo>
                  <a:lnTo>
                    <a:pt x="104186" y="103539"/>
                  </a:lnTo>
                  <a:lnTo>
                    <a:pt x="106976" y="103008"/>
                  </a:lnTo>
                  <a:lnTo>
                    <a:pt x="106976" y="103008"/>
                  </a:lnTo>
                  <a:lnTo>
                    <a:pt x="106046" y="102477"/>
                  </a:lnTo>
                  <a:lnTo>
                    <a:pt x="105116" y="100353"/>
                  </a:lnTo>
                  <a:lnTo>
                    <a:pt x="105116" y="97168"/>
                  </a:lnTo>
                  <a:lnTo>
                    <a:pt x="106976" y="95044"/>
                  </a:lnTo>
                  <a:lnTo>
                    <a:pt x="108837" y="94513"/>
                  </a:lnTo>
                  <a:lnTo>
                    <a:pt x="109767" y="91327"/>
                  </a:lnTo>
                  <a:lnTo>
                    <a:pt x="112558" y="89734"/>
                  </a:lnTo>
                  <a:lnTo>
                    <a:pt x="114418" y="88672"/>
                  </a:lnTo>
                  <a:lnTo>
                    <a:pt x="115348" y="86017"/>
                  </a:lnTo>
                  <a:lnTo>
                    <a:pt x="117209" y="83893"/>
                  </a:lnTo>
                  <a:lnTo>
                    <a:pt x="120000" y="82831"/>
                  </a:lnTo>
                  <a:lnTo>
                    <a:pt x="120000" y="80707"/>
                  </a:lnTo>
                  <a:lnTo>
                    <a:pt x="119069" y="77522"/>
                  </a:lnTo>
                  <a:lnTo>
                    <a:pt x="115348" y="73805"/>
                  </a:lnTo>
                  <a:lnTo>
                    <a:pt x="114418" y="71681"/>
                  </a:lnTo>
                  <a:lnTo>
                    <a:pt x="114418" y="69557"/>
                  </a:lnTo>
                  <a:lnTo>
                    <a:pt x="114418" y="67964"/>
                  </a:lnTo>
                  <a:lnTo>
                    <a:pt x="115348" y="66371"/>
                  </a:lnTo>
                  <a:lnTo>
                    <a:pt x="112558" y="18053"/>
                  </a:lnTo>
                  <a:lnTo>
                    <a:pt x="113488" y="18053"/>
                  </a:lnTo>
                  <a:lnTo>
                    <a:pt x="109767" y="16460"/>
                  </a:lnTo>
                  <a:lnTo>
                    <a:pt x="107906" y="13805"/>
                  </a:lnTo>
                  <a:lnTo>
                    <a:pt x="106046" y="12212"/>
                  </a:lnTo>
                  <a:lnTo>
                    <a:pt x="105116" y="9026"/>
                  </a:lnTo>
                  <a:lnTo>
                    <a:pt x="101395" y="6902"/>
                  </a:lnTo>
                  <a:lnTo>
                    <a:pt x="99534" y="1592"/>
                  </a:lnTo>
                  <a:lnTo>
                    <a:pt x="99534" y="0"/>
                  </a:lnTo>
                  <a:lnTo>
                    <a:pt x="22325" y="2654"/>
                  </a:lnTo>
                  <a:lnTo>
                    <a:pt x="20465" y="1592"/>
                  </a:lnTo>
                  <a:lnTo>
                    <a:pt x="20465" y="1592"/>
                  </a:lnTo>
                  <a:lnTo>
                    <a:pt x="19534" y="3185"/>
                  </a:lnTo>
                  <a:lnTo>
                    <a:pt x="19534" y="4247"/>
                  </a:lnTo>
                  <a:lnTo>
                    <a:pt x="22325" y="5840"/>
                  </a:lnTo>
                  <a:lnTo>
                    <a:pt x="26046" y="7433"/>
                  </a:lnTo>
                  <a:lnTo>
                    <a:pt x="30697" y="9557"/>
                  </a:lnTo>
                  <a:lnTo>
                    <a:pt x="35348" y="12212"/>
                  </a:lnTo>
                  <a:lnTo>
                    <a:pt x="35348" y="13805"/>
                  </a:lnTo>
                  <a:lnTo>
                    <a:pt x="33488" y="16991"/>
                  </a:lnTo>
                  <a:lnTo>
                    <a:pt x="31627" y="18584"/>
                  </a:lnTo>
                  <a:lnTo>
                    <a:pt x="28837" y="22831"/>
                  </a:lnTo>
                  <a:lnTo>
                    <a:pt x="26976" y="23893"/>
                  </a:lnTo>
                  <a:lnTo>
                    <a:pt x="25116" y="24955"/>
                  </a:lnTo>
                  <a:lnTo>
                    <a:pt x="19534" y="26548"/>
                  </a:lnTo>
                  <a:lnTo>
                    <a:pt x="13953" y="26548"/>
                  </a:lnTo>
                  <a:lnTo>
                    <a:pt x="11162" y="27079"/>
                  </a:lnTo>
                  <a:lnTo>
                    <a:pt x="11162" y="29203"/>
                  </a:lnTo>
                  <a:lnTo>
                    <a:pt x="11162" y="30796"/>
                  </a:lnTo>
                  <a:lnTo>
                    <a:pt x="13953" y="34513"/>
                  </a:lnTo>
                  <a:lnTo>
                    <a:pt x="15813" y="35575"/>
                  </a:lnTo>
                  <a:lnTo>
                    <a:pt x="12093" y="37168"/>
                  </a:lnTo>
                  <a:lnTo>
                    <a:pt x="12093" y="40884"/>
                  </a:lnTo>
                  <a:lnTo>
                    <a:pt x="10232" y="40884"/>
                  </a:lnTo>
                  <a:lnTo>
                    <a:pt x="7441" y="42477"/>
                  </a:lnTo>
                  <a:lnTo>
                    <a:pt x="1860" y="45663"/>
                  </a:lnTo>
                  <a:lnTo>
                    <a:pt x="2790" y="48849"/>
                  </a:lnTo>
                  <a:lnTo>
                    <a:pt x="0" y="50442"/>
                  </a:lnTo>
                  <a:lnTo>
                    <a:pt x="0" y="55221"/>
                  </a:lnTo>
                  <a:lnTo>
                    <a:pt x="0" y="60000"/>
                  </a:lnTo>
                  <a:lnTo>
                    <a:pt x="5581" y="65309"/>
                  </a:lnTo>
                  <a:lnTo>
                    <a:pt x="19534" y="72212"/>
                  </a:lnTo>
                  <a:lnTo>
                    <a:pt x="23255" y="75398"/>
                  </a:lnTo>
                  <a:lnTo>
                    <a:pt x="23255" y="79646"/>
                  </a:lnTo>
                  <a:lnTo>
                    <a:pt x="27906" y="81769"/>
                  </a:lnTo>
                  <a:lnTo>
                    <a:pt x="28837" y="80176"/>
                  </a:lnTo>
                  <a:lnTo>
                    <a:pt x="31627" y="79646"/>
                  </a:lnTo>
                  <a:lnTo>
                    <a:pt x="36279" y="79646"/>
                  </a:lnTo>
                  <a:lnTo>
                    <a:pt x="39069" y="81238"/>
                  </a:lnTo>
                  <a:lnTo>
                    <a:pt x="41860" y="82831"/>
                  </a:lnTo>
                  <a:lnTo>
                    <a:pt x="39069" y="86017"/>
                  </a:lnTo>
                  <a:lnTo>
                    <a:pt x="38139" y="88672"/>
                  </a:lnTo>
                  <a:lnTo>
                    <a:pt x="38139" y="90265"/>
                  </a:lnTo>
                  <a:lnTo>
                    <a:pt x="36279" y="92920"/>
                  </a:lnTo>
                  <a:lnTo>
                    <a:pt x="36279" y="95575"/>
                  </a:lnTo>
                  <a:lnTo>
                    <a:pt x="40930" y="98230"/>
                  </a:lnTo>
                  <a:lnTo>
                    <a:pt x="47441" y="100884"/>
                  </a:lnTo>
                  <a:lnTo>
                    <a:pt x="49302" y="100353"/>
                  </a:lnTo>
                  <a:lnTo>
                    <a:pt x="59534" y="104070"/>
                  </a:lnTo>
                  <a:lnTo>
                    <a:pt x="63255" y="106194"/>
                  </a:lnTo>
                  <a:lnTo>
                    <a:pt x="66046" y="110973"/>
                  </a:lnTo>
                  <a:lnTo>
                    <a:pt x="65116" y="113628"/>
                  </a:lnTo>
                  <a:lnTo>
                    <a:pt x="64186" y="115221"/>
                  </a:lnTo>
                  <a:lnTo>
                    <a:pt x="68837" y="117876"/>
                  </a:lnTo>
                  <a:lnTo>
                    <a:pt x="68837" y="120000"/>
                  </a:lnTo>
                  <a:lnTo>
                    <a:pt x="70697" y="117876"/>
                  </a:lnTo>
                  <a:lnTo>
                    <a:pt x="74418" y="117876"/>
                  </a:lnTo>
                  <a:lnTo>
                    <a:pt x="77209" y="117345"/>
                  </a:lnTo>
                  <a:lnTo>
                    <a:pt x="80000" y="115752"/>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65" name="Shape 1435">
              <a:extLst>
                <a:ext uri="{FF2B5EF4-FFF2-40B4-BE49-F238E27FC236}">
                  <a16:creationId xmlns:a16="http://schemas.microsoft.com/office/drawing/2014/main" xmlns="" id="{8B857819-2C74-462E-984A-68143E75A2B6}"/>
                </a:ext>
              </a:extLst>
            </p:cNvPr>
            <p:cNvSpPr/>
            <p:nvPr/>
          </p:nvSpPr>
          <p:spPr>
            <a:xfrm>
              <a:off x="6662570" y="2198543"/>
              <a:ext cx="330542" cy="242848"/>
            </a:xfrm>
            <a:custGeom>
              <a:avLst/>
              <a:gdLst/>
              <a:ahLst/>
              <a:cxnLst/>
              <a:rect l="0" t="0" r="0" b="0"/>
              <a:pathLst>
                <a:path w="120000" h="120000" extrusionOk="0">
                  <a:moveTo>
                    <a:pt x="98181" y="113647"/>
                  </a:moveTo>
                  <a:cubicBezTo>
                    <a:pt x="101818" y="108705"/>
                    <a:pt x="101818" y="108705"/>
                    <a:pt x="101818" y="108705"/>
                  </a:cubicBezTo>
                  <a:cubicBezTo>
                    <a:pt x="103376" y="105882"/>
                    <a:pt x="103376" y="105882"/>
                    <a:pt x="103376" y="105882"/>
                  </a:cubicBezTo>
                  <a:cubicBezTo>
                    <a:pt x="104415" y="105882"/>
                    <a:pt x="104415" y="105882"/>
                    <a:pt x="104415" y="105882"/>
                  </a:cubicBezTo>
                  <a:cubicBezTo>
                    <a:pt x="104935" y="100235"/>
                    <a:pt x="104935" y="100235"/>
                    <a:pt x="104935" y="100235"/>
                  </a:cubicBezTo>
                  <a:cubicBezTo>
                    <a:pt x="107012" y="98117"/>
                    <a:pt x="107012" y="98117"/>
                    <a:pt x="107012" y="98117"/>
                  </a:cubicBezTo>
                  <a:cubicBezTo>
                    <a:pt x="105974" y="96000"/>
                    <a:pt x="105974" y="96000"/>
                    <a:pt x="105974" y="96000"/>
                  </a:cubicBezTo>
                  <a:cubicBezTo>
                    <a:pt x="103896" y="90352"/>
                    <a:pt x="103896" y="90352"/>
                    <a:pt x="103896" y="90352"/>
                  </a:cubicBezTo>
                  <a:cubicBezTo>
                    <a:pt x="103896" y="87529"/>
                    <a:pt x="103896" y="87529"/>
                    <a:pt x="103896" y="87529"/>
                  </a:cubicBezTo>
                  <a:cubicBezTo>
                    <a:pt x="103896" y="84705"/>
                    <a:pt x="103896" y="84705"/>
                    <a:pt x="103896" y="84705"/>
                  </a:cubicBezTo>
                  <a:cubicBezTo>
                    <a:pt x="105974" y="83294"/>
                    <a:pt x="105974" y="83294"/>
                    <a:pt x="105974" y="83294"/>
                  </a:cubicBezTo>
                  <a:cubicBezTo>
                    <a:pt x="109610" y="83294"/>
                    <a:pt x="109610" y="83294"/>
                    <a:pt x="109610" y="83294"/>
                  </a:cubicBezTo>
                  <a:cubicBezTo>
                    <a:pt x="113246" y="81176"/>
                    <a:pt x="113246" y="81176"/>
                    <a:pt x="113246" y="81176"/>
                  </a:cubicBezTo>
                  <a:cubicBezTo>
                    <a:pt x="114285" y="79764"/>
                    <a:pt x="114285" y="79764"/>
                    <a:pt x="114285" y="79764"/>
                  </a:cubicBezTo>
                  <a:cubicBezTo>
                    <a:pt x="115844" y="77647"/>
                    <a:pt x="115844" y="77647"/>
                    <a:pt x="115844" y="77647"/>
                  </a:cubicBezTo>
                  <a:cubicBezTo>
                    <a:pt x="117402" y="71294"/>
                    <a:pt x="117402" y="71294"/>
                    <a:pt x="117402" y="71294"/>
                  </a:cubicBezTo>
                  <a:cubicBezTo>
                    <a:pt x="118961" y="68470"/>
                    <a:pt x="118961" y="68470"/>
                    <a:pt x="118961" y="68470"/>
                  </a:cubicBezTo>
                  <a:cubicBezTo>
                    <a:pt x="119999" y="63529"/>
                    <a:pt x="119999" y="63529"/>
                    <a:pt x="119999" y="63529"/>
                  </a:cubicBezTo>
                  <a:cubicBezTo>
                    <a:pt x="119999" y="61411"/>
                    <a:pt x="119999" y="61411"/>
                    <a:pt x="119999" y="61411"/>
                  </a:cubicBezTo>
                  <a:cubicBezTo>
                    <a:pt x="116883" y="57176"/>
                    <a:pt x="116883" y="57176"/>
                    <a:pt x="116883" y="57176"/>
                  </a:cubicBezTo>
                  <a:cubicBezTo>
                    <a:pt x="113766" y="53647"/>
                    <a:pt x="113766" y="53647"/>
                    <a:pt x="113766" y="53647"/>
                  </a:cubicBezTo>
                  <a:cubicBezTo>
                    <a:pt x="111688" y="50823"/>
                    <a:pt x="111688" y="50823"/>
                    <a:pt x="111688" y="50823"/>
                  </a:cubicBezTo>
                  <a:cubicBezTo>
                    <a:pt x="109610" y="48705"/>
                    <a:pt x="109610" y="48705"/>
                    <a:pt x="109610" y="48705"/>
                  </a:cubicBezTo>
                  <a:cubicBezTo>
                    <a:pt x="109610" y="46588"/>
                    <a:pt x="109610" y="46588"/>
                    <a:pt x="109610" y="46588"/>
                  </a:cubicBezTo>
                  <a:cubicBezTo>
                    <a:pt x="110129" y="44470"/>
                    <a:pt x="110129" y="44470"/>
                    <a:pt x="110129" y="44470"/>
                  </a:cubicBezTo>
                  <a:cubicBezTo>
                    <a:pt x="111168" y="45882"/>
                    <a:pt x="111168" y="45882"/>
                    <a:pt x="111168" y="45882"/>
                  </a:cubicBezTo>
                  <a:cubicBezTo>
                    <a:pt x="109610" y="43058"/>
                    <a:pt x="109610" y="43058"/>
                    <a:pt x="109610" y="43058"/>
                  </a:cubicBezTo>
                  <a:cubicBezTo>
                    <a:pt x="109610" y="43058"/>
                    <a:pt x="107532" y="41647"/>
                    <a:pt x="107012" y="41647"/>
                  </a:cubicBezTo>
                  <a:cubicBezTo>
                    <a:pt x="106493" y="41647"/>
                    <a:pt x="104415" y="38823"/>
                    <a:pt x="104415" y="38823"/>
                  </a:cubicBezTo>
                  <a:cubicBezTo>
                    <a:pt x="101818" y="38823"/>
                    <a:pt x="101818" y="38823"/>
                    <a:pt x="101818" y="38823"/>
                  </a:cubicBezTo>
                  <a:cubicBezTo>
                    <a:pt x="101818" y="35294"/>
                    <a:pt x="101818" y="35294"/>
                    <a:pt x="101818" y="35294"/>
                  </a:cubicBezTo>
                  <a:cubicBezTo>
                    <a:pt x="100779" y="31764"/>
                    <a:pt x="100779" y="31764"/>
                    <a:pt x="100779" y="31764"/>
                  </a:cubicBezTo>
                  <a:cubicBezTo>
                    <a:pt x="100779" y="27529"/>
                    <a:pt x="100779" y="27529"/>
                    <a:pt x="100779" y="27529"/>
                  </a:cubicBezTo>
                  <a:cubicBezTo>
                    <a:pt x="100779" y="24705"/>
                    <a:pt x="100779" y="24705"/>
                    <a:pt x="100779" y="24705"/>
                  </a:cubicBezTo>
                  <a:cubicBezTo>
                    <a:pt x="100779" y="19764"/>
                    <a:pt x="100779" y="19764"/>
                    <a:pt x="100779" y="19764"/>
                  </a:cubicBezTo>
                  <a:cubicBezTo>
                    <a:pt x="99740" y="17647"/>
                    <a:pt x="99740" y="17647"/>
                    <a:pt x="99740" y="17647"/>
                  </a:cubicBezTo>
                  <a:cubicBezTo>
                    <a:pt x="98181" y="12705"/>
                    <a:pt x="98181" y="12705"/>
                    <a:pt x="98181" y="12705"/>
                  </a:cubicBezTo>
                  <a:cubicBezTo>
                    <a:pt x="3636" y="15529"/>
                    <a:pt x="3636" y="15529"/>
                    <a:pt x="3636" y="15529"/>
                  </a:cubicBezTo>
                  <a:cubicBezTo>
                    <a:pt x="4155" y="0"/>
                    <a:pt x="4155" y="0"/>
                    <a:pt x="4155" y="0"/>
                  </a:cubicBezTo>
                  <a:cubicBezTo>
                    <a:pt x="4155" y="0"/>
                    <a:pt x="4155" y="0"/>
                    <a:pt x="4155" y="0"/>
                  </a:cubicBezTo>
                  <a:cubicBezTo>
                    <a:pt x="3636" y="16235"/>
                    <a:pt x="3636" y="16235"/>
                    <a:pt x="3636" y="16235"/>
                  </a:cubicBezTo>
                  <a:cubicBezTo>
                    <a:pt x="2077" y="16235"/>
                    <a:pt x="2077" y="16235"/>
                    <a:pt x="2077" y="16235"/>
                  </a:cubicBezTo>
                  <a:cubicBezTo>
                    <a:pt x="2077" y="18352"/>
                    <a:pt x="2077" y="18352"/>
                    <a:pt x="2077" y="18352"/>
                  </a:cubicBezTo>
                  <a:cubicBezTo>
                    <a:pt x="1558" y="21882"/>
                    <a:pt x="1558" y="21882"/>
                    <a:pt x="1558" y="21882"/>
                  </a:cubicBezTo>
                  <a:cubicBezTo>
                    <a:pt x="2597" y="22588"/>
                    <a:pt x="2597" y="22588"/>
                    <a:pt x="2597" y="22588"/>
                  </a:cubicBezTo>
                  <a:cubicBezTo>
                    <a:pt x="3636" y="26117"/>
                    <a:pt x="3636" y="26117"/>
                    <a:pt x="3636" y="26117"/>
                  </a:cubicBezTo>
                  <a:cubicBezTo>
                    <a:pt x="3636" y="28941"/>
                    <a:pt x="3636" y="28941"/>
                    <a:pt x="3636" y="28941"/>
                  </a:cubicBezTo>
                  <a:cubicBezTo>
                    <a:pt x="2597" y="29647"/>
                    <a:pt x="2597" y="29647"/>
                    <a:pt x="2597" y="29647"/>
                  </a:cubicBezTo>
                  <a:cubicBezTo>
                    <a:pt x="2077" y="31764"/>
                    <a:pt x="2077" y="31764"/>
                    <a:pt x="2077" y="31764"/>
                  </a:cubicBezTo>
                  <a:cubicBezTo>
                    <a:pt x="2077" y="36705"/>
                    <a:pt x="2077" y="36705"/>
                    <a:pt x="2077" y="36705"/>
                  </a:cubicBezTo>
                  <a:cubicBezTo>
                    <a:pt x="519" y="37411"/>
                    <a:pt x="519" y="37411"/>
                    <a:pt x="519" y="37411"/>
                  </a:cubicBezTo>
                  <a:cubicBezTo>
                    <a:pt x="0" y="39529"/>
                    <a:pt x="0" y="39529"/>
                    <a:pt x="0" y="39529"/>
                  </a:cubicBezTo>
                  <a:cubicBezTo>
                    <a:pt x="0" y="41647"/>
                    <a:pt x="0" y="41647"/>
                    <a:pt x="0" y="41647"/>
                  </a:cubicBezTo>
                  <a:cubicBezTo>
                    <a:pt x="2077" y="43764"/>
                    <a:pt x="2077" y="43764"/>
                    <a:pt x="2077" y="43764"/>
                  </a:cubicBezTo>
                  <a:cubicBezTo>
                    <a:pt x="2077" y="46588"/>
                    <a:pt x="2077" y="46588"/>
                    <a:pt x="2077" y="46588"/>
                  </a:cubicBezTo>
                  <a:cubicBezTo>
                    <a:pt x="2077" y="48705"/>
                    <a:pt x="2077" y="48705"/>
                    <a:pt x="2077" y="48705"/>
                  </a:cubicBezTo>
                  <a:cubicBezTo>
                    <a:pt x="1558" y="47294"/>
                    <a:pt x="1558" y="47294"/>
                    <a:pt x="1558" y="47294"/>
                  </a:cubicBezTo>
                  <a:cubicBezTo>
                    <a:pt x="3116" y="50117"/>
                    <a:pt x="3116" y="50117"/>
                    <a:pt x="3116" y="50117"/>
                  </a:cubicBezTo>
                  <a:cubicBezTo>
                    <a:pt x="4675" y="56470"/>
                    <a:pt x="4675" y="56470"/>
                    <a:pt x="4675" y="56470"/>
                  </a:cubicBezTo>
                  <a:cubicBezTo>
                    <a:pt x="6233" y="60000"/>
                    <a:pt x="6233" y="60000"/>
                    <a:pt x="6233" y="60000"/>
                  </a:cubicBezTo>
                  <a:cubicBezTo>
                    <a:pt x="7272" y="64235"/>
                    <a:pt x="7272" y="64235"/>
                    <a:pt x="7272" y="64235"/>
                  </a:cubicBezTo>
                  <a:cubicBezTo>
                    <a:pt x="8311" y="67764"/>
                    <a:pt x="8311" y="67764"/>
                    <a:pt x="8311" y="67764"/>
                  </a:cubicBezTo>
                  <a:cubicBezTo>
                    <a:pt x="9350" y="69882"/>
                    <a:pt x="9350" y="69882"/>
                    <a:pt x="9350" y="69882"/>
                  </a:cubicBezTo>
                  <a:cubicBezTo>
                    <a:pt x="9870" y="72000"/>
                    <a:pt x="9870" y="72000"/>
                    <a:pt x="9870" y="72000"/>
                  </a:cubicBezTo>
                  <a:cubicBezTo>
                    <a:pt x="10389" y="72705"/>
                    <a:pt x="10389" y="72705"/>
                    <a:pt x="10389" y="72705"/>
                  </a:cubicBezTo>
                  <a:cubicBezTo>
                    <a:pt x="10389" y="73411"/>
                    <a:pt x="10389" y="73411"/>
                    <a:pt x="10389" y="73411"/>
                  </a:cubicBezTo>
                  <a:cubicBezTo>
                    <a:pt x="8831" y="74117"/>
                    <a:pt x="8831" y="74117"/>
                    <a:pt x="8831" y="74117"/>
                  </a:cubicBezTo>
                  <a:cubicBezTo>
                    <a:pt x="9350" y="76941"/>
                    <a:pt x="9350" y="76941"/>
                    <a:pt x="9350" y="76941"/>
                  </a:cubicBezTo>
                  <a:cubicBezTo>
                    <a:pt x="9870" y="80470"/>
                    <a:pt x="9870" y="80470"/>
                    <a:pt x="9870" y="80470"/>
                  </a:cubicBezTo>
                  <a:cubicBezTo>
                    <a:pt x="10389" y="81882"/>
                    <a:pt x="10389" y="81882"/>
                    <a:pt x="10389" y="81882"/>
                  </a:cubicBezTo>
                  <a:cubicBezTo>
                    <a:pt x="11428" y="81882"/>
                    <a:pt x="11428" y="81882"/>
                    <a:pt x="11428" y="81882"/>
                  </a:cubicBezTo>
                  <a:cubicBezTo>
                    <a:pt x="12467" y="83294"/>
                    <a:pt x="12467" y="83294"/>
                    <a:pt x="12467" y="83294"/>
                  </a:cubicBezTo>
                  <a:cubicBezTo>
                    <a:pt x="13506" y="88235"/>
                    <a:pt x="13506" y="88235"/>
                    <a:pt x="13506" y="88235"/>
                  </a:cubicBezTo>
                  <a:cubicBezTo>
                    <a:pt x="13506" y="95294"/>
                    <a:pt x="13506" y="95294"/>
                    <a:pt x="13506" y="95294"/>
                  </a:cubicBezTo>
                  <a:cubicBezTo>
                    <a:pt x="12987" y="98117"/>
                    <a:pt x="12987" y="98117"/>
                    <a:pt x="12987" y="98117"/>
                  </a:cubicBezTo>
                  <a:cubicBezTo>
                    <a:pt x="14025" y="100235"/>
                    <a:pt x="14025" y="100235"/>
                    <a:pt x="14025" y="100235"/>
                  </a:cubicBezTo>
                  <a:cubicBezTo>
                    <a:pt x="14545" y="101647"/>
                    <a:pt x="14545" y="101647"/>
                    <a:pt x="14545" y="101647"/>
                  </a:cubicBezTo>
                  <a:cubicBezTo>
                    <a:pt x="14545" y="108705"/>
                    <a:pt x="14545" y="108705"/>
                    <a:pt x="14545" y="108705"/>
                  </a:cubicBezTo>
                  <a:cubicBezTo>
                    <a:pt x="15584" y="113647"/>
                    <a:pt x="15584" y="113647"/>
                    <a:pt x="15584" y="113647"/>
                  </a:cubicBezTo>
                  <a:cubicBezTo>
                    <a:pt x="15584" y="114352"/>
                    <a:pt x="15584" y="114352"/>
                    <a:pt x="15584" y="114352"/>
                  </a:cubicBezTo>
                  <a:cubicBezTo>
                    <a:pt x="91428" y="112941"/>
                    <a:pt x="91428" y="112941"/>
                    <a:pt x="91428" y="112941"/>
                  </a:cubicBezTo>
                  <a:cubicBezTo>
                    <a:pt x="97662" y="120000"/>
                    <a:pt x="97662" y="120000"/>
                    <a:pt x="97662" y="120000"/>
                  </a:cubicBezTo>
                  <a:cubicBezTo>
                    <a:pt x="98701" y="118588"/>
                    <a:pt x="98701" y="118588"/>
                    <a:pt x="98701" y="118588"/>
                  </a:cubicBezTo>
                  <a:lnTo>
                    <a:pt x="98181" y="113647"/>
                  </a:lnTo>
                  <a:close/>
                </a:path>
              </a:pathLst>
            </a:custGeom>
            <a:solidFill>
              <a:schemeClr val="bg1">
                <a:lumMod val="85000"/>
              </a:schemeClr>
            </a:solid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66" name="Shape 1436">
              <a:extLst>
                <a:ext uri="{FF2B5EF4-FFF2-40B4-BE49-F238E27FC236}">
                  <a16:creationId xmlns:a16="http://schemas.microsoft.com/office/drawing/2014/main" xmlns="" id="{329645E1-4E2D-4ABC-80AD-E777D327EB50}"/>
                </a:ext>
              </a:extLst>
            </p:cNvPr>
            <p:cNvSpPr/>
            <p:nvPr/>
          </p:nvSpPr>
          <p:spPr>
            <a:xfrm>
              <a:off x="5157992" y="3013096"/>
              <a:ext cx="735560" cy="571704"/>
            </a:xfrm>
            <a:custGeom>
              <a:avLst/>
              <a:gdLst/>
              <a:ahLst/>
              <a:cxnLst/>
              <a:rect l="0" t="0" r="0" b="0"/>
              <a:pathLst>
                <a:path w="120000" h="120000" extrusionOk="0">
                  <a:moveTo>
                    <a:pt x="47091" y="96637"/>
                  </a:moveTo>
                  <a:lnTo>
                    <a:pt x="47916" y="97699"/>
                  </a:lnTo>
                  <a:lnTo>
                    <a:pt x="49567" y="99115"/>
                  </a:lnTo>
                  <a:lnTo>
                    <a:pt x="48466" y="99469"/>
                  </a:lnTo>
                  <a:lnTo>
                    <a:pt x="47916" y="99469"/>
                  </a:lnTo>
                  <a:lnTo>
                    <a:pt x="46816" y="100531"/>
                  </a:lnTo>
                  <a:lnTo>
                    <a:pt x="46816" y="100884"/>
                  </a:lnTo>
                  <a:lnTo>
                    <a:pt x="46816" y="101946"/>
                  </a:lnTo>
                  <a:lnTo>
                    <a:pt x="47366" y="101946"/>
                  </a:lnTo>
                  <a:lnTo>
                    <a:pt x="48466" y="103716"/>
                  </a:lnTo>
                  <a:lnTo>
                    <a:pt x="48466" y="104424"/>
                  </a:lnTo>
                  <a:lnTo>
                    <a:pt x="47641" y="104778"/>
                  </a:lnTo>
                  <a:lnTo>
                    <a:pt x="47091" y="104778"/>
                  </a:lnTo>
                  <a:lnTo>
                    <a:pt x="46540" y="105132"/>
                  </a:lnTo>
                  <a:lnTo>
                    <a:pt x="46265" y="105132"/>
                  </a:lnTo>
                  <a:lnTo>
                    <a:pt x="45440" y="105840"/>
                  </a:lnTo>
                  <a:lnTo>
                    <a:pt x="45440" y="106902"/>
                  </a:lnTo>
                  <a:lnTo>
                    <a:pt x="45440" y="107256"/>
                  </a:lnTo>
                  <a:lnTo>
                    <a:pt x="44890" y="108318"/>
                  </a:lnTo>
                  <a:lnTo>
                    <a:pt x="44064" y="106548"/>
                  </a:lnTo>
                  <a:lnTo>
                    <a:pt x="44064" y="106902"/>
                  </a:lnTo>
                  <a:lnTo>
                    <a:pt x="43789" y="107610"/>
                  </a:lnTo>
                  <a:lnTo>
                    <a:pt x="42964" y="108672"/>
                  </a:lnTo>
                  <a:lnTo>
                    <a:pt x="42413" y="110088"/>
                  </a:lnTo>
                  <a:lnTo>
                    <a:pt x="42413" y="110442"/>
                  </a:lnTo>
                  <a:lnTo>
                    <a:pt x="42413" y="111858"/>
                  </a:lnTo>
                  <a:lnTo>
                    <a:pt x="39937" y="111858"/>
                  </a:lnTo>
                  <a:lnTo>
                    <a:pt x="41863" y="111150"/>
                  </a:lnTo>
                  <a:lnTo>
                    <a:pt x="42138" y="110442"/>
                  </a:lnTo>
                  <a:lnTo>
                    <a:pt x="42413" y="109734"/>
                  </a:lnTo>
                  <a:lnTo>
                    <a:pt x="42138" y="108672"/>
                  </a:lnTo>
                  <a:lnTo>
                    <a:pt x="41588" y="108318"/>
                  </a:lnTo>
                  <a:lnTo>
                    <a:pt x="41313" y="108318"/>
                  </a:lnTo>
                  <a:lnTo>
                    <a:pt x="40763" y="107610"/>
                  </a:lnTo>
                  <a:lnTo>
                    <a:pt x="40763" y="107256"/>
                  </a:lnTo>
                  <a:lnTo>
                    <a:pt x="40488" y="105132"/>
                  </a:lnTo>
                  <a:lnTo>
                    <a:pt x="41038" y="104424"/>
                  </a:lnTo>
                  <a:lnTo>
                    <a:pt x="41313" y="103716"/>
                  </a:lnTo>
                  <a:lnTo>
                    <a:pt x="42138" y="103008"/>
                  </a:lnTo>
                  <a:lnTo>
                    <a:pt x="42413" y="103362"/>
                  </a:lnTo>
                  <a:lnTo>
                    <a:pt x="43239" y="104424"/>
                  </a:lnTo>
                  <a:lnTo>
                    <a:pt x="43789" y="105840"/>
                  </a:lnTo>
                  <a:lnTo>
                    <a:pt x="43789" y="104424"/>
                  </a:lnTo>
                  <a:lnTo>
                    <a:pt x="43514" y="103008"/>
                  </a:lnTo>
                  <a:lnTo>
                    <a:pt x="42964" y="101946"/>
                  </a:lnTo>
                  <a:lnTo>
                    <a:pt x="43789" y="101592"/>
                  </a:lnTo>
                  <a:lnTo>
                    <a:pt x="44890" y="102300"/>
                  </a:lnTo>
                  <a:lnTo>
                    <a:pt x="45440" y="102300"/>
                  </a:lnTo>
                  <a:lnTo>
                    <a:pt x="45440" y="101592"/>
                  </a:lnTo>
                  <a:lnTo>
                    <a:pt x="45440" y="101238"/>
                  </a:lnTo>
                  <a:lnTo>
                    <a:pt x="45440" y="100531"/>
                  </a:lnTo>
                  <a:lnTo>
                    <a:pt x="45440" y="99469"/>
                  </a:lnTo>
                  <a:lnTo>
                    <a:pt x="45165" y="98761"/>
                  </a:lnTo>
                  <a:lnTo>
                    <a:pt x="46265" y="97699"/>
                  </a:lnTo>
                  <a:close/>
                  <a:moveTo>
                    <a:pt x="8573" y="75044"/>
                  </a:moveTo>
                  <a:lnTo>
                    <a:pt x="9123" y="75044"/>
                  </a:lnTo>
                  <a:lnTo>
                    <a:pt x="9948" y="77168"/>
                  </a:lnTo>
                  <a:lnTo>
                    <a:pt x="9948" y="78230"/>
                  </a:lnTo>
                  <a:lnTo>
                    <a:pt x="9398" y="79291"/>
                  </a:lnTo>
                  <a:lnTo>
                    <a:pt x="8848" y="79291"/>
                  </a:lnTo>
                  <a:lnTo>
                    <a:pt x="8022" y="79291"/>
                  </a:lnTo>
                  <a:lnTo>
                    <a:pt x="6922" y="78230"/>
                  </a:lnTo>
                  <a:lnTo>
                    <a:pt x="5546" y="76814"/>
                  </a:lnTo>
                  <a:lnTo>
                    <a:pt x="6922" y="75752"/>
                  </a:lnTo>
                  <a:lnTo>
                    <a:pt x="7747" y="75752"/>
                  </a:lnTo>
                  <a:close/>
                  <a:moveTo>
                    <a:pt x="692" y="44955"/>
                  </a:moveTo>
                  <a:cubicBezTo>
                    <a:pt x="692" y="44955"/>
                    <a:pt x="692" y="44955"/>
                    <a:pt x="922" y="46162"/>
                  </a:cubicBezTo>
                  <a:cubicBezTo>
                    <a:pt x="922" y="46162"/>
                    <a:pt x="922" y="46162"/>
                    <a:pt x="1384" y="46765"/>
                  </a:cubicBezTo>
                  <a:cubicBezTo>
                    <a:pt x="1384" y="46765"/>
                    <a:pt x="1384" y="46765"/>
                    <a:pt x="2538" y="47066"/>
                  </a:cubicBezTo>
                  <a:cubicBezTo>
                    <a:pt x="2538" y="47066"/>
                    <a:pt x="2538" y="47066"/>
                    <a:pt x="3691" y="47066"/>
                  </a:cubicBezTo>
                  <a:cubicBezTo>
                    <a:pt x="3691" y="47066"/>
                    <a:pt x="3691" y="47066"/>
                    <a:pt x="4384" y="47669"/>
                  </a:cubicBezTo>
                  <a:cubicBezTo>
                    <a:pt x="4384" y="47669"/>
                    <a:pt x="4384" y="47669"/>
                    <a:pt x="4384" y="48574"/>
                  </a:cubicBezTo>
                  <a:cubicBezTo>
                    <a:pt x="4384" y="48574"/>
                    <a:pt x="4384" y="48574"/>
                    <a:pt x="4845" y="49177"/>
                  </a:cubicBezTo>
                  <a:cubicBezTo>
                    <a:pt x="4845" y="49177"/>
                    <a:pt x="4845" y="49177"/>
                    <a:pt x="5768" y="50383"/>
                  </a:cubicBezTo>
                  <a:cubicBezTo>
                    <a:pt x="5768" y="50383"/>
                    <a:pt x="5768" y="50383"/>
                    <a:pt x="6922" y="52494"/>
                  </a:cubicBezTo>
                  <a:cubicBezTo>
                    <a:pt x="6922" y="52494"/>
                    <a:pt x="6922" y="52494"/>
                    <a:pt x="6230" y="52494"/>
                  </a:cubicBezTo>
                  <a:cubicBezTo>
                    <a:pt x="6230" y="52494"/>
                    <a:pt x="6230" y="52494"/>
                    <a:pt x="4845" y="52494"/>
                  </a:cubicBezTo>
                  <a:lnTo>
                    <a:pt x="4614" y="53097"/>
                  </a:lnTo>
                  <a:cubicBezTo>
                    <a:pt x="4614" y="53097"/>
                    <a:pt x="4614" y="53097"/>
                    <a:pt x="3691" y="51891"/>
                  </a:cubicBezTo>
                  <a:cubicBezTo>
                    <a:pt x="3691" y="51891"/>
                    <a:pt x="3691" y="51891"/>
                    <a:pt x="3230" y="50082"/>
                  </a:cubicBezTo>
                  <a:cubicBezTo>
                    <a:pt x="3230" y="50082"/>
                    <a:pt x="3230" y="50082"/>
                    <a:pt x="2999" y="49479"/>
                  </a:cubicBezTo>
                  <a:cubicBezTo>
                    <a:pt x="2999" y="49479"/>
                    <a:pt x="2999" y="49479"/>
                    <a:pt x="2538" y="48875"/>
                  </a:cubicBezTo>
                  <a:cubicBezTo>
                    <a:pt x="2538" y="48875"/>
                    <a:pt x="2538" y="48875"/>
                    <a:pt x="2307" y="48875"/>
                  </a:cubicBezTo>
                  <a:cubicBezTo>
                    <a:pt x="2307" y="48875"/>
                    <a:pt x="2307" y="48875"/>
                    <a:pt x="2076" y="48875"/>
                  </a:cubicBezTo>
                  <a:cubicBezTo>
                    <a:pt x="2076" y="48875"/>
                    <a:pt x="1615" y="48875"/>
                    <a:pt x="1615" y="48875"/>
                  </a:cubicBezTo>
                  <a:cubicBezTo>
                    <a:pt x="1384" y="48574"/>
                    <a:pt x="1384" y="48875"/>
                    <a:pt x="1384" y="48875"/>
                  </a:cubicBezTo>
                  <a:cubicBezTo>
                    <a:pt x="1384" y="48875"/>
                    <a:pt x="1384" y="48875"/>
                    <a:pt x="692" y="48875"/>
                  </a:cubicBezTo>
                  <a:cubicBezTo>
                    <a:pt x="-230" y="48574"/>
                    <a:pt x="461" y="48574"/>
                    <a:pt x="461" y="48574"/>
                  </a:cubicBezTo>
                  <a:cubicBezTo>
                    <a:pt x="230" y="48272"/>
                    <a:pt x="230" y="48272"/>
                    <a:pt x="230" y="47971"/>
                  </a:cubicBezTo>
                  <a:cubicBezTo>
                    <a:pt x="230" y="47971"/>
                    <a:pt x="0" y="47368"/>
                    <a:pt x="0" y="47066"/>
                  </a:cubicBezTo>
                  <a:cubicBezTo>
                    <a:pt x="0" y="47066"/>
                    <a:pt x="0" y="46162"/>
                    <a:pt x="0" y="46162"/>
                  </a:cubicBezTo>
                  <a:cubicBezTo>
                    <a:pt x="0" y="46162"/>
                    <a:pt x="0" y="46162"/>
                    <a:pt x="692" y="44955"/>
                  </a:cubicBezTo>
                  <a:close/>
                  <a:moveTo>
                    <a:pt x="43147" y="0"/>
                  </a:moveTo>
                  <a:cubicBezTo>
                    <a:pt x="43147" y="0"/>
                    <a:pt x="43147" y="0"/>
                    <a:pt x="44079" y="1197"/>
                  </a:cubicBezTo>
                  <a:cubicBezTo>
                    <a:pt x="44079" y="1197"/>
                    <a:pt x="44079" y="1197"/>
                    <a:pt x="44545" y="2094"/>
                  </a:cubicBezTo>
                  <a:cubicBezTo>
                    <a:pt x="44545" y="2094"/>
                    <a:pt x="44545" y="2094"/>
                    <a:pt x="44079" y="2094"/>
                  </a:cubicBezTo>
                  <a:cubicBezTo>
                    <a:pt x="44079" y="2094"/>
                    <a:pt x="44079" y="2094"/>
                    <a:pt x="44079" y="2992"/>
                  </a:cubicBezTo>
                  <a:cubicBezTo>
                    <a:pt x="44079" y="2992"/>
                    <a:pt x="44079" y="2992"/>
                    <a:pt x="44777" y="3591"/>
                  </a:cubicBezTo>
                  <a:cubicBezTo>
                    <a:pt x="44777" y="3591"/>
                    <a:pt x="44777" y="3591"/>
                    <a:pt x="45709" y="3591"/>
                  </a:cubicBezTo>
                  <a:cubicBezTo>
                    <a:pt x="45709" y="3591"/>
                    <a:pt x="45709" y="3591"/>
                    <a:pt x="45709" y="2693"/>
                  </a:cubicBezTo>
                  <a:cubicBezTo>
                    <a:pt x="45709" y="2693"/>
                    <a:pt x="45709" y="2693"/>
                    <a:pt x="46175" y="2094"/>
                  </a:cubicBezTo>
                  <a:cubicBezTo>
                    <a:pt x="46175" y="2094"/>
                    <a:pt x="46175" y="2094"/>
                    <a:pt x="46640" y="2693"/>
                  </a:cubicBezTo>
                  <a:cubicBezTo>
                    <a:pt x="46640" y="2693"/>
                    <a:pt x="46640" y="2693"/>
                    <a:pt x="47339" y="3890"/>
                  </a:cubicBezTo>
                  <a:cubicBezTo>
                    <a:pt x="47339" y="3890"/>
                    <a:pt x="47339" y="3890"/>
                    <a:pt x="48736" y="3591"/>
                  </a:cubicBezTo>
                  <a:cubicBezTo>
                    <a:pt x="48736" y="3591"/>
                    <a:pt x="48736" y="3591"/>
                    <a:pt x="50600" y="4189"/>
                  </a:cubicBezTo>
                  <a:cubicBezTo>
                    <a:pt x="50600" y="4189"/>
                    <a:pt x="50600" y="4189"/>
                    <a:pt x="50600" y="5087"/>
                  </a:cubicBezTo>
                  <a:cubicBezTo>
                    <a:pt x="50600" y="5087"/>
                    <a:pt x="50600" y="5087"/>
                    <a:pt x="51065" y="6284"/>
                  </a:cubicBezTo>
                  <a:cubicBezTo>
                    <a:pt x="51065" y="6284"/>
                    <a:pt x="51065" y="6284"/>
                    <a:pt x="52230" y="7481"/>
                  </a:cubicBezTo>
                  <a:cubicBezTo>
                    <a:pt x="52230" y="7481"/>
                    <a:pt x="52230" y="7481"/>
                    <a:pt x="54791" y="7481"/>
                  </a:cubicBezTo>
                  <a:cubicBezTo>
                    <a:pt x="54791" y="7481"/>
                    <a:pt x="54791" y="7481"/>
                    <a:pt x="55490" y="7481"/>
                  </a:cubicBezTo>
                  <a:cubicBezTo>
                    <a:pt x="55490" y="7481"/>
                    <a:pt x="55490" y="7481"/>
                    <a:pt x="56189" y="6882"/>
                  </a:cubicBezTo>
                  <a:cubicBezTo>
                    <a:pt x="56189" y="6882"/>
                    <a:pt x="56189" y="6882"/>
                    <a:pt x="57120" y="6882"/>
                  </a:cubicBezTo>
                  <a:cubicBezTo>
                    <a:pt x="57120" y="6882"/>
                    <a:pt x="57120" y="6882"/>
                    <a:pt x="58285" y="7780"/>
                  </a:cubicBezTo>
                  <a:cubicBezTo>
                    <a:pt x="58285" y="7780"/>
                    <a:pt x="58285" y="7780"/>
                    <a:pt x="58518" y="8678"/>
                  </a:cubicBezTo>
                  <a:cubicBezTo>
                    <a:pt x="58518" y="8678"/>
                    <a:pt x="58518" y="8678"/>
                    <a:pt x="58518" y="9575"/>
                  </a:cubicBezTo>
                  <a:cubicBezTo>
                    <a:pt x="58518" y="9575"/>
                    <a:pt x="58518" y="9575"/>
                    <a:pt x="58518" y="9725"/>
                  </a:cubicBezTo>
                  <a:lnTo>
                    <a:pt x="58518" y="10174"/>
                  </a:lnTo>
                  <a:cubicBezTo>
                    <a:pt x="58518" y="10174"/>
                    <a:pt x="58518" y="10174"/>
                    <a:pt x="59682" y="9276"/>
                  </a:cubicBezTo>
                  <a:cubicBezTo>
                    <a:pt x="59682" y="9276"/>
                    <a:pt x="59682" y="9276"/>
                    <a:pt x="61079" y="8678"/>
                  </a:cubicBezTo>
                  <a:cubicBezTo>
                    <a:pt x="61079" y="8678"/>
                    <a:pt x="61079" y="8678"/>
                    <a:pt x="62011" y="8678"/>
                  </a:cubicBezTo>
                  <a:cubicBezTo>
                    <a:pt x="62011" y="8678"/>
                    <a:pt x="62011" y="8678"/>
                    <a:pt x="63874" y="9575"/>
                  </a:cubicBezTo>
                  <a:cubicBezTo>
                    <a:pt x="63874" y="9575"/>
                    <a:pt x="63874" y="9575"/>
                    <a:pt x="65504" y="10174"/>
                  </a:cubicBezTo>
                  <a:cubicBezTo>
                    <a:pt x="65504" y="10174"/>
                    <a:pt x="65504" y="10174"/>
                    <a:pt x="67367" y="9575"/>
                  </a:cubicBezTo>
                  <a:cubicBezTo>
                    <a:pt x="67367" y="9575"/>
                    <a:pt x="67367" y="9575"/>
                    <a:pt x="68299" y="8678"/>
                  </a:cubicBezTo>
                  <a:cubicBezTo>
                    <a:pt x="68299" y="8678"/>
                    <a:pt x="68299" y="8678"/>
                    <a:pt x="69230" y="8678"/>
                  </a:cubicBezTo>
                  <a:cubicBezTo>
                    <a:pt x="69230" y="8678"/>
                    <a:pt x="69230" y="8678"/>
                    <a:pt x="69696" y="8678"/>
                  </a:cubicBezTo>
                  <a:cubicBezTo>
                    <a:pt x="69696" y="8678"/>
                    <a:pt x="69696" y="8678"/>
                    <a:pt x="70861" y="10174"/>
                  </a:cubicBezTo>
                  <a:cubicBezTo>
                    <a:pt x="70861" y="10174"/>
                    <a:pt x="70861" y="10174"/>
                    <a:pt x="72025" y="11371"/>
                  </a:cubicBezTo>
                  <a:cubicBezTo>
                    <a:pt x="72025" y="11371"/>
                    <a:pt x="72025" y="11371"/>
                    <a:pt x="74121" y="11670"/>
                  </a:cubicBezTo>
                  <a:lnTo>
                    <a:pt x="75053" y="22144"/>
                  </a:lnTo>
                  <a:cubicBezTo>
                    <a:pt x="75053" y="22144"/>
                    <a:pt x="75053" y="22144"/>
                    <a:pt x="77847" y="48478"/>
                  </a:cubicBezTo>
                  <a:cubicBezTo>
                    <a:pt x="77847" y="48478"/>
                    <a:pt x="77847" y="48478"/>
                    <a:pt x="81108" y="80199"/>
                  </a:cubicBezTo>
                  <a:cubicBezTo>
                    <a:pt x="81108" y="80199"/>
                    <a:pt x="81108" y="80199"/>
                    <a:pt x="81806" y="81995"/>
                  </a:cubicBezTo>
                  <a:cubicBezTo>
                    <a:pt x="81806" y="81995"/>
                    <a:pt x="81806" y="81995"/>
                    <a:pt x="84135" y="81995"/>
                  </a:cubicBezTo>
                  <a:cubicBezTo>
                    <a:pt x="84135" y="81995"/>
                    <a:pt x="84135" y="81995"/>
                    <a:pt x="84601" y="80199"/>
                  </a:cubicBezTo>
                  <a:cubicBezTo>
                    <a:pt x="84601" y="80199"/>
                    <a:pt x="84601" y="80199"/>
                    <a:pt x="86464" y="80199"/>
                  </a:cubicBezTo>
                  <a:cubicBezTo>
                    <a:pt x="86464" y="80199"/>
                    <a:pt x="86464" y="80199"/>
                    <a:pt x="86464" y="81097"/>
                  </a:cubicBezTo>
                  <a:cubicBezTo>
                    <a:pt x="86464" y="81097"/>
                    <a:pt x="86464" y="81097"/>
                    <a:pt x="87163" y="82294"/>
                  </a:cubicBezTo>
                  <a:cubicBezTo>
                    <a:pt x="87163" y="82294"/>
                    <a:pt x="87163" y="82294"/>
                    <a:pt x="90190" y="84987"/>
                  </a:cubicBezTo>
                  <a:cubicBezTo>
                    <a:pt x="90190" y="84987"/>
                    <a:pt x="90190" y="84987"/>
                    <a:pt x="92752" y="88578"/>
                  </a:cubicBezTo>
                  <a:cubicBezTo>
                    <a:pt x="92752" y="88578"/>
                    <a:pt x="92752" y="88578"/>
                    <a:pt x="94149" y="87082"/>
                  </a:cubicBezTo>
                  <a:cubicBezTo>
                    <a:pt x="94149" y="87082"/>
                    <a:pt x="94149" y="87082"/>
                    <a:pt x="95081" y="84089"/>
                  </a:cubicBezTo>
                  <a:cubicBezTo>
                    <a:pt x="95081" y="84089"/>
                    <a:pt x="95081" y="84089"/>
                    <a:pt x="96245" y="82593"/>
                  </a:cubicBezTo>
                  <a:cubicBezTo>
                    <a:pt x="96245" y="82593"/>
                    <a:pt x="96245" y="82593"/>
                    <a:pt x="97410" y="81695"/>
                  </a:cubicBezTo>
                  <a:cubicBezTo>
                    <a:pt x="97410" y="81695"/>
                    <a:pt x="97410" y="81695"/>
                    <a:pt x="99506" y="82892"/>
                  </a:cubicBezTo>
                  <a:cubicBezTo>
                    <a:pt x="99506" y="82892"/>
                    <a:pt x="99506" y="82892"/>
                    <a:pt x="102067" y="85286"/>
                  </a:cubicBezTo>
                  <a:cubicBezTo>
                    <a:pt x="102067" y="85286"/>
                    <a:pt x="102067" y="85286"/>
                    <a:pt x="104629" y="88578"/>
                  </a:cubicBezTo>
                  <a:cubicBezTo>
                    <a:pt x="104629" y="88578"/>
                    <a:pt x="104629" y="88578"/>
                    <a:pt x="106492" y="91271"/>
                  </a:cubicBezTo>
                  <a:cubicBezTo>
                    <a:pt x="106492" y="91271"/>
                    <a:pt x="106492" y="91271"/>
                    <a:pt x="110218" y="96059"/>
                  </a:cubicBezTo>
                  <a:cubicBezTo>
                    <a:pt x="110218" y="96059"/>
                    <a:pt x="110218" y="96059"/>
                    <a:pt x="112547" y="100249"/>
                  </a:cubicBezTo>
                  <a:cubicBezTo>
                    <a:pt x="112547" y="100249"/>
                    <a:pt x="112547" y="100249"/>
                    <a:pt x="113944" y="100548"/>
                  </a:cubicBezTo>
                  <a:cubicBezTo>
                    <a:pt x="113944" y="100548"/>
                    <a:pt x="113944" y="100548"/>
                    <a:pt x="115575" y="100847"/>
                  </a:cubicBezTo>
                  <a:cubicBezTo>
                    <a:pt x="115575" y="100847"/>
                    <a:pt x="115575" y="100847"/>
                    <a:pt x="118369" y="102044"/>
                  </a:cubicBezTo>
                  <a:cubicBezTo>
                    <a:pt x="118369" y="102044"/>
                    <a:pt x="118369" y="102044"/>
                    <a:pt x="119534" y="102942"/>
                  </a:cubicBezTo>
                  <a:cubicBezTo>
                    <a:pt x="119534" y="102942"/>
                    <a:pt x="119534" y="102942"/>
                    <a:pt x="119534" y="104139"/>
                  </a:cubicBezTo>
                  <a:cubicBezTo>
                    <a:pt x="119534" y="104139"/>
                    <a:pt x="119534" y="104139"/>
                    <a:pt x="120000" y="106833"/>
                  </a:cubicBezTo>
                  <a:cubicBezTo>
                    <a:pt x="120000" y="106833"/>
                    <a:pt x="120000" y="106833"/>
                    <a:pt x="120000" y="108029"/>
                  </a:cubicBezTo>
                  <a:cubicBezTo>
                    <a:pt x="120000" y="108029"/>
                    <a:pt x="120000" y="108029"/>
                    <a:pt x="120000" y="109226"/>
                  </a:cubicBezTo>
                  <a:cubicBezTo>
                    <a:pt x="120000" y="109226"/>
                    <a:pt x="120000" y="109226"/>
                    <a:pt x="120000" y="111920"/>
                  </a:cubicBezTo>
                  <a:cubicBezTo>
                    <a:pt x="120000" y="111920"/>
                    <a:pt x="120000" y="111920"/>
                    <a:pt x="119068" y="112817"/>
                  </a:cubicBezTo>
                  <a:cubicBezTo>
                    <a:pt x="119068" y="112817"/>
                    <a:pt x="119068" y="112817"/>
                    <a:pt x="118369" y="111620"/>
                  </a:cubicBezTo>
                  <a:cubicBezTo>
                    <a:pt x="118369" y="111620"/>
                    <a:pt x="118369" y="111620"/>
                    <a:pt x="117671" y="110124"/>
                  </a:cubicBezTo>
                  <a:cubicBezTo>
                    <a:pt x="117671" y="110124"/>
                    <a:pt x="117671" y="110124"/>
                    <a:pt x="116972" y="110723"/>
                  </a:cubicBezTo>
                  <a:cubicBezTo>
                    <a:pt x="116972" y="110723"/>
                    <a:pt x="116972" y="110723"/>
                    <a:pt x="117671" y="112219"/>
                  </a:cubicBezTo>
                  <a:cubicBezTo>
                    <a:pt x="117671" y="112219"/>
                    <a:pt x="117671" y="112219"/>
                    <a:pt x="117205" y="112518"/>
                  </a:cubicBezTo>
                  <a:cubicBezTo>
                    <a:pt x="117205" y="112518"/>
                    <a:pt x="117205" y="112518"/>
                    <a:pt x="116506" y="111920"/>
                  </a:cubicBezTo>
                  <a:cubicBezTo>
                    <a:pt x="116506" y="111920"/>
                    <a:pt x="116506" y="111920"/>
                    <a:pt x="115109" y="111321"/>
                  </a:cubicBezTo>
                  <a:cubicBezTo>
                    <a:pt x="115109" y="111321"/>
                    <a:pt x="115109" y="111321"/>
                    <a:pt x="115109" y="110124"/>
                  </a:cubicBezTo>
                  <a:cubicBezTo>
                    <a:pt x="115109" y="110124"/>
                    <a:pt x="115109" y="110124"/>
                    <a:pt x="114643" y="108628"/>
                  </a:cubicBezTo>
                  <a:cubicBezTo>
                    <a:pt x="114643" y="108628"/>
                    <a:pt x="114643" y="108628"/>
                    <a:pt x="113944" y="108029"/>
                  </a:cubicBezTo>
                  <a:cubicBezTo>
                    <a:pt x="113944" y="108029"/>
                    <a:pt x="113944" y="108029"/>
                    <a:pt x="113479" y="106833"/>
                  </a:cubicBezTo>
                  <a:cubicBezTo>
                    <a:pt x="113479" y="106833"/>
                    <a:pt x="113479" y="106833"/>
                    <a:pt x="111616" y="105037"/>
                  </a:cubicBezTo>
                  <a:cubicBezTo>
                    <a:pt x="111616" y="105037"/>
                    <a:pt x="111616" y="105037"/>
                    <a:pt x="109985" y="105336"/>
                  </a:cubicBezTo>
                  <a:cubicBezTo>
                    <a:pt x="109985" y="105336"/>
                    <a:pt x="109985" y="105336"/>
                    <a:pt x="110451" y="106234"/>
                  </a:cubicBezTo>
                  <a:cubicBezTo>
                    <a:pt x="110451" y="106234"/>
                    <a:pt x="110451" y="106234"/>
                    <a:pt x="110917" y="106833"/>
                  </a:cubicBezTo>
                  <a:cubicBezTo>
                    <a:pt x="110917" y="106833"/>
                    <a:pt x="110917" y="106833"/>
                    <a:pt x="112547" y="108029"/>
                  </a:cubicBezTo>
                  <a:cubicBezTo>
                    <a:pt x="112547" y="108029"/>
                    <a:pt x="112547" y="108029"/>
                    <a:pt x="113479" y="109226"/>
                  </a:cubicBezTo>
                  <a:cubicBezTo>
                    <a:pt x="113479" y="109226"/>
                    <a:pt x="113479" y="109226"/>
                    <a:pt x="113479" y="110124"/>
                  </a:cubicBezTo>
                  <a:cubicBezTo>
                    <a:pt x="113479" y="110124"/>
                    <a:pt x="113479" y="110124"/>
                    <a:pt x="114177" y="111022"/>
                  </a:cubicBezTo>
                  <a:cubicBezTo>
                    <a:pt x="114177" y="111022"/>
                    <a:pt x="114177" y="111022"/>
                    <a:pt x="114643" y="111920"/>
                  </a:cubicBezTo>
                  <a:cubicBezTo>
                    <a:pt x="114643" y="111920"/>
                    <a:pt x="114643" y="111920"/>
                    <a:pt x="115109" y="114015"/>
                  </a:cubicBezTo>
                  <a:cubicBezTo>
                    <a:pt x="115109" y="114015"/>
                    <a:pt x="115109" y="114015"/>
                    <a:pt x="115109" y="114613"/>
                  </a:cubicBezTo>
                  <a:cubicBezTo>
                    <a:pt x="115109" y="114613"/>
                    <a:pt x="115109" y="114613"/>
                    <a:pt x="114410" y="114912"/>
                  </a:cubicBezTo>
                  <a:cubicBezTo>
                    <a:pt x="114410" y="114912"/>
                    <a:pt x="114410" y="114912"/>
                    <a:pt x="113944" y="113416"/>
                  </a:cubicBezTo>
                  <a:cubicBezTo>
                    <a:pt x="113944" y="113416"/>
                    <a:pt x="113944" y="113416"/>
                    <a:pt x="113944" y="114912"/>
                  </a:cubicBezTo>
                  <a:cubicBezTo>
                    <a:pt x="113944" y="114912"/>
                    <a:pt x="113944" y="114912"/>
                    <a:pt x="113479" y="116109"/>
                  </a:cubicBezTo>
                  <a:cubicBezTo>
                    <a:pt x="113479" y="116109"/>
                    <a:pt x="113479" y="116109"/>
                    <a:pt x="112780" y="115810"/>
                  </a:cubicBezTo>
                  <a:cubicBezTo>
                    <a:pt x="112780" y="115810"/>
                    <a:pt x="112780" y="115810"/>
                    <a:pt x="111616" y="114314"/>
                  </a:cubicBezTo>
                  <a:cubicBezTo>
                    <a:pt x="111616" y="114314"/>
                    <a:pt x="111616" y="114314"/>
                    <a:pt x="110451" y="112518"/>
                  </a:cubicBezTo>
                  <a:cubicBezTo>
                    <a:pt x="110451" y="112518"/>
                    <a:pt x="110451" y="112518"/>
                    <a:pt x="109520" y="113117"/>
                  </a:cubicBezTo>
                  <a:cubicBezTo>
                    <a:pt x="109520" y="113117"/>
                    <a:pt x="109520" y="113117"/>
                    <a:pt x="108821" y="113117"/>
                  </a:cubicBezTo>
                  <a:cubicBezTo>
                    <a:pt x="108821" y="113117"/>
                    <a:pt x="108821" y="113117"/>
                    <a:pt x="109287" y="111321"/>
                  </a:cubicBezTo>
                  <a:cubicBezTo>
                    <a:pt x="109287" y="111321"/>
                    <a:pt x="109287" y="111321"/>
                    <a:pt x="110451" y="111022"/>
                  </a:cubicBezTo>
                  <a:cubicBezTo>
                    <a:pt x="110451" y="111022"/>
                    <a:pt x="110451" y="111022"/>
                    <a:pt x="109985" y="109226"/>
                  </a:cubicBezTo>
                  <a:cubicBezTo>
                    <a:pt x="109985" y="109226"/>
                    <a:pt x="109985" y="109226"/>
                    <a:pt x="108588" y="110124"/>
                  </a:cubicBezTo>
                  <a:cubicBezTo>
                    <a:pt x="108588" y="110124"/>
                    <a:pt x="108588" y="110124"/>
                    <a:pt x="109054" y="108329"/>
                  </a:cubicBezTo>
                  <a:cubicBezTo>
                    <a:pt x="109054" y="108329"/>
                    <a:pt x="109054" y="108329"/>
                    <a:pt x="108355" y="107132"/>
                  </a:cubicBezTo>
                  <a:cubicBezTo>
                    <a:pt x="108355" y="107132"/>
                    <a:pt x="108355" y="107132"/>
                    <a:pt x="108122" y="106234"/>
                  </a:cubicBezTo>
                  <a:cubicBezTo>
                    <a:pt x="108122" y="106234"/>
                    <a:pt x="108122" y="106234"/>
                    <a:pt x="108122" y="105336"/>
                  </a:cubicBezTo>
                  <a:cubicBezTo>
                    <a:pt x="108122" y="105336"/>
                    <a:pt x="108122" y="105336"/>
                    <a:pt x="109054" y="103541"/>
                  </a:cubicBezTo>
                  <a:cubicBezTo>
                    <a:pt x="109054" y="103541"/>
                    <a:pt x="109054" y="103541"/>
                    <a:pt x="107889" y="103541"/>
                  </a:cubicBezTo>
                  <a:cubicBezTo>
                    <a:pt x="107889" y="103541"/>
                    <a:pt x="107889" y="103541"/>
                    <a:pt x="107424" y="104139"/>
                  </a:cubicBezTo>
                  <a:cubicBezTo>
                    <a:pt x="107424" y="104139"/>
                    <a:pt x="107424" y="104139"/>
                    <a:pt x="107424" y="104738"/>
                  </a:cubicBezTo>
                  <a:cubicBezTo>
                    <a:pt x="107424" y="104738"/>
                    <a:pt x="107424" y="104738"/>
                    <a:pt x="107424" y="106533"/>
                  </a:cubicBezTo>
                  <a:cubicBezTo>
                    <a:pt x="107424" y="106533"/>
                    <a:pt x="107424" y="106533"/>
                    <a:pt x="106725" y="107132"/>
                  </a:cubicBezTo>
                  <a:cubicBezTo>
                    <a:pt x="106725" y="107132"/>
                    <a:pt x="106725" y="107132"/>
                    <a:pt x="106259" y="107730"/>
                  </a:cubicBezTo>
                  <a:cubicBezTo>
                    <a:pt x="106259" y="107730"/>
                    <a:pt x="106259" y="107132"/>
                    <a:pt x="106259" y="106833"/>
                  </a:cubicBezTo>
                  <a:cubicBezTo>
                    <a:pt x="106259" y="106533"/>
                    <a:pt x="106026" y="105635"/>
                    <a:pt x="106026" y="105635"/>
                  </a:cubicBezTo>
                  <a:cubicBezTo>
                    <a:pt x="106026" y="105635"/>
                    <a:pt x="105794" y="104738"/>
                    <a:pt x="105794" y="104139"/>
                  </a:cubicBezTo>
                  <a:cubicBezTo>
                    <a:pt x="105794" y="103840"/>
                    <a:pt x="105561" y="103241"/>
                    <a:pt x="105561" y="103241"/>
                  </a:cubicBezTo>
                  <a:cubicBezTo>
                    <a:pt x="105561" y="103241"/>
                    <a:pt x="105328" y="102643"/>
                    <a:pt x="105328" y="102344"/>
                  </a:cubicBezTo>
                  <a:cubicBezTo>
                    <a:pt x="105328" y="101745"/>
                    <a:pt x="105328" y="101446"/>
                    <a:pt x="105328" y="101446"/>
                  </a:cubicBezTo>
                  <a:cubicBezTo>
                    <a:pt x="105328" y="101446"/>
                    <a:pt x="105561" y="100847"/>
                    <a:pt x="106026" y="100847"/>
                  </a:cubicBezTo>
                  <a:cubicBezTo>
                    <a:pt x="106259" y="100548"/>
                    <a:pt x="106492" y="99950"/>
                    <a:pt x="106492" y="99950"/>
                  </a:cubicBezTo>
                  <a:cubicBezTo>
                    <a:pt x="106492" y="99950"/>
                    <a:pt x="106492" y="99950"/>
                    <a:pt x="107424" y="98753"/>
                  </a:cubicBezTo>
                  <a:cubicBezTo>
                    <a:pt x="107424" y="98753"/>
                    <a:pt x="107424" y="98753"/>
                    <a:pt x="106492" y="96658"/>
                  </a:cubicBezTo>
                  <a:cubicBezTo>
                    <a:pt x="106492" y="96658"/>
                    <a:pt x="106492" y="96658"/>
                    <a:pt x="106026" y="96957"/>
                  </a:cubicBezTo>
                  <a:cubicBezTo>
                    <a:pt x="106026" y="96957"/>
                    <a:pt x="106026" y="96957"/>
                    <a:pt x="105561" y="98453"/>
                  </a:cubicBezTo>
                  <a:cubicBezTo>
                    <a:pt x="105561" y="98453"/>
                    <a:pt x="105561" y="98453"/>
                    <a:pt x="104629" y="99950"/>
                  </a:cubicBezTo>
                  <a:cubicBezTo>
                    <a:pt x="104629" y="99950"/>
                    <a:pt x="104629" y="99950"/>
                    <a:pt x="103930" y="100548"/>
                  </a:cubicBezTo>
                  <a:cubicBezTo>
                    <a:pt x="103930" y="100548"/>
                    <a:pt x="103930" y="100548"/>
                    <a:pt x="103697" y="101147"/>
                  </a:cubicBezTo>
                  <a:cubicBezTo>
                    <a:pt x="103697" y="101147"/>
                    <a:pt x="103697" y="101147"/>
                    <a:pt x="104163" y="103541"/>
                  </a:cubicBezTo>
                  <a:cubicBezTo>
                    <a:pt x="104163" y="103541"/>
                    <a:pt x="104163" y="103541"/>
                    <a:pt x="105095" y="106833"/>
                  </a:cubicBezTo>
                  <a:cubicBezTo>
                    <a:pt x="105095" y="106833"/>
                    <a:pt x="105095" y="106833"/>
                    <a:pt x="104163" y="106533"/>
                  </a:cubicBezTo>
                  <a:cubicBezTo>
                    <a:pt x="104163" y="106533"/>
                    <a:pt x="104163" y="106533"/>
                    <a:pt x="102766" y="102942"/>
                  </a:cubicBezTo>
                  <a:cubicBezTo>
                    <a:pt x="102766" y="102942"/>
                    <a:pt x="102766" y="102942"/>
                    <a:pt x="101136" y="99950"/>
                  </a:cubicBezTo>
                  <a:cubicBezTo>
                    <a:pt x="101136" y="99950"/>
                    <a:pt x="101136" y="99950"/>
                    <a:pt x="100670" y="101745"/>
                  </a:cubicBezTo>
                  <a:cubicBezTo>
                    <a:pt x="100670" y="101745"/>
                    <a:pt x="100670" y="101745"/>
                    <a:pt x="100204" y="101446"/>
                  </a:cubicBezTo>
                  <a:cubicBezTo>
                    <a:pt x="100204" y="101446"/>
                    <a:pt x="100204" y="101446"/>
                    <a:pt x="99506" y="99351"/>
                  </a:cubicBezTo>
                  <a:cubicBezTo>
                    <a:pt x="99506" y="99351"/>
                    <a:pt x="99506" y="99351"/>
                    <a:pt x="98574" y="98453"/>
                  </a:cubicBezTo>
                  <a:cubicBezTo>
                    <a:pt x="98574" y="98453"/>
                    <a:pt x="98574" y="98453"/>
                    <a:pt x="96245" y="95162"/>
                  </a:cubicBezTo>
                  <a:cubicBezTo>
                    <a:pt x="96245" y="95162"/>
                    <a:pt x="96245" y="95162"/>
                    <a:pt x="96245" y="93067"/>
                  </a:cubicBezTo>
                  <a:cubicBezTo>
                    <a:pt x="96245" y="93067"/>
                    <a:pt x="96245" y="93067"/>
                    <a:pt x="95779" y="94264"/>
                  </a:cubicBezTo>
                  <a:cubicBezTo>
                    <a:pt x="95779" y="94264"/>
                    <a:pt x="95779" y="94264"/>
                    <a:pt x="94615" y="93665"/>
                  </a:cubicBezTo>
                  <a:cubicBezTo>
                    <a:pt x="94615" y="93665"/>
                    <a:pt x="94615" y="93665"/>
                    <a:pt x="92053" y="90673"/>
                  </a:cubicBezTo>
                  <a:cubicBezTo>
                    <a:pt x="92053" y="90673"/>
                    <a:pt x="92053" y="90673"/>
                    <a:pt x="90423" y="88279"/>
                  </a:cubicBezTo>
                  <a:cubicBezTo>
                    <a:pt x="90423" y="88279"/>
                    <a:pt x="90423" y="88279"/>
                    <a:pt x="89492" y="88578"/>
                  </a:cubicBezTo>
                  <a:cubicBezTo>
                    <a:pt x="89492" y="88578"/>
                    <a:pt x="89492" y="88578"/>
                    <a:pt x="87395" y="87980"/>
                  </a:cubicBezTo>
                  <a:cubicBezTo>
                    <a:pt x="87395" y="87980"/>
                    <a:pt x="87395" y="87980"/>
                    <a:pt x="85998" y="86184"/>
                  </a:cubicBezTo>
                  <a:cubicBezTo>
                    <a:pt x="85998" y="86184"/>
                    <a:pt x="85998" y="86184"/>
                    <a:pt x="85998" y="84089"/>
                  </a:cubicBezTo>
                  <a:cubicBezTo>
                    <a:pt x="85998" y="84089"/>
                    <a:pt x="85998" y="84089"/>
                    <a:pt x="85299" y="84688"/>
                  </a:cubicBezTo>
                  <a:cubicBezTo>
                    <a:pt x="85299" y="84688"/>
                    <a:pt x="85299" y="84688"/>
                    <a:pt x="82505" y="84688"/>
                  </a:cubicBezTo>
                  <a:cubicBezTo>
                    <a:pt x="82505" y="84688"/>
                    <a:pt x="82505" y="84688"/>
                    <a:pt x="81108" y="84389"/>
                  </a:cubicBezTo>
                  <a:cubicBezTo>
                    <a:pt x="81108" y="84389"/>
                    <a:pt x="81108" y="84389"/>
                    <a:pt x="79477" y="83790"/>
                  </a:cubicBezTo>
                  <a:cubicBezTo>
                    <a:pt x="79477" y="83790"/>
                    <a:pt x="79477" y="83790"/>
                    <a:pt x="76450" y="83491"/>
                  </a:cubicBezTo>
                  <a:cubicBezTo>
                    <a:pt x="76450" y="83491"/>
                    <a:pt x="76450" y="83491"/>
                    <a:pt x="73422" y="84389"/>
                  </a:cubicBezTo>
                  <a:cubicBezTo>
                    <a:pt x="73422" y="84389"/>
                    <a:pt x="73422" y="84389"/>
                    <a:pt x="71326" y="84987"/>
                  </a:cubicBezTo>
                  <a:cubicBezTo>
                    <a:pt x="71326" y="84987"/>
                    <a:pt x="71326" y="84987"/>
                    <a:pt x="71792" y="82593"/>
                  </a:cubicBezTo>
                  <a:cubicBezTo>
                    <a:pt x="71792" y="82593"/>
                    <a:pt x="71792" y="82593"/>
                    <a:pt x="71093" y="83191"/>
                  </a:cubicBezTo>
                  <a:cubicBezTo>
                    <a:pt x="71093" y="83191"/>
                    <a:pt x="71093" y="83191"/>
                    <a:pt x="69929" y="82294"/>
                  </a:cubicBezTo>
                  <a:cubicBezTo>
                    <a:pt x="69929" y="82294"/>
                    <a:pt x="69929" y="82294"/>
                    <a:pt x="68997" y="81695"/>
                  </a:cubicBezTo>
                  <a:cubicBezTo>
                    <a:pt x="68997" y="81695"/>
                    <a:pt x="68997" y="81695"/>
                    <a:pt x="68066" y="81695"/>
                  </a:cubicBezTo>
                  <a:cubicBezTo>
                    <a:pt x="68066" y="81695"/>
                    <a:pt x="68066" y="81695"/>
                    <a:pt x="67367" y="81695"/>
                  </a:cubicBezTo>
                  <a:cubicBezTo>
                    <a:pt x="67367" y="81695"/>
                    <a:pt x="67367" y="81695"/>
                    <a:pt x="66203" y="82593"/>
                  </a:cubicBezTo>
                  <a:cubicBezTo>
                    <a:pt x="66203" y="82593"/>
                    <a:pt x="66203" y="82593"/>
                    <a:pt x="65271" y="83191"/>
                  </a:cubicBezTo>
                  <a:cubicBezTo>
                    <a:pt x="65271" y="83191"/>
                    <a:pt x="65271" y="83191"/>
                    <a:pt x="64340" y="84688"/>
                  </a:cubicBezTo>
                  <a:cubicBezTo>
                    <a:pt x="64340" y="84688"/>
                    <a:pt x="64340" y="84688"/>
                    <a:pt x="63874" y="85286"/>
                  </a:cubicBezTo>
                  <a:cubicBezTo>
                    <a:pt x="63874" y="85286"/>
                    <a:pt x="63874" y="85286"/>
                    <a:pt x="62710" y="84987"/>
                  </a:cubicBezTo>
                  <a:cubicBezTo>
                    <a:pt x="62710" y="84987"/>
                    <a:pt x="62710" y="84987"/>
                    <a:pt x="63874" y="83790"/>
                  </a:cubicBezTo>
                  <a:cubicBezTo>
                    <a:pt x="63874" y="83790"/>
                    <a:pt x="63874" y="83790"/>
                    <a:pt x="65271" y="81995"/>
                  </a:cubicBezTo>
                  <a:cubicBezTo>
                    <a:pt x="65271" y="81995"/>
                    <a:pt x="65271" y="81995"/>
                    <a:pt x="66203" y="80798"/>
                  </a:cubicBezTo>
                  <a:cubicBezTo>
                    <a:pt x="66203" y="80798"/>
                    <a:pt x="66203" y="80798"/>
                    <a:pt x="66902" y="79600"/>
                  </a:cubicBezTo>
                  <a:cubicBezTo>
                    <a:pt x="66902" y="79600"/>
                    <a:pt x="66902" y="79600"/>
                    <a:pt x="66436" y="79600"/>
                  </a:cubicBezTo>
                  <a:cubicBezTo>
                    <a:pt x="66436" y="79600"/>
                    <a:pt x="66436" y="79600"/>
                    <a:pt x="65504" y="79002"/>
                  </a:cubicBezTo>
                  <a:cubicBezTo>
                    <a:pt x="65504" y="79002"/>
                    <a:pt x="65504" y="79002"/>
                    <a:pt x="65504" y="76907"/>
                  </a:cubicBezTo>
                  <a:cubicBezTo>
                    <a:pt x="65504" y="76907"/>
                    <a:pt x="65504" y="76907"/>
                    <a:pt x="64573" y="77805"/>
                  </a:cubicBezTo>
                  <a:cubicBezTo>
                    <a:pt x="64573" y="77805"/>
                    <a:pt x="64573" y="77805"/>
                    <a:pt x="64340" y="78104"/>
                  </a:cubicBezTo>
                  <a:cubicBezTo>
                    <a:pt x="64340" y="78104"/>
                    <a:pt x="64340" y="78104"/>
                    <a:pt x="62710" y="78104"/>
                  </a:cubicBezTo>
                  <a:cubicBezTo>
                    <a:pt x="62710" y="78104"/>
                    <a:pt x="62710" y="78104"/>
                    <a:pt x="61312" y="77805"/>
                  </a:cubicBezTo>
                  <a:cubicBezTo>
                    <a:pt x="61312" y="77805"/>
                    <a:pt x="61312" y="77805"/>
                    <a:pt x="60614" y="78703"/>
                  </a:cubicBezTo>
                  <a:cubicBezTo>
                    <a:pt x="60614" y="78703"/>
                    <a:pt x="60614" y="78703"/>
                    <a:pt x="60148" y="80498"/>
                  </a:cubicBezTo>
                  <a:cubicBezTo>
                    <a:pt x="60148" y="80498"/>
                    <a:pt x="60148" y="80498"/>
                    <a:pt x="61079" y="81995"/>
                  </a:cubicBezTo>
                  <a:cubicBezTo>
                    <a:pt x="61079" y="81995"/>
                    <a:pt x="61079" y="81995"/>
                    <a:pt x="60614" y="84389"/>
                  </a:cubicBezTo>
                  <a:cubicBezTo>
                    <a:pt x="60614" y="84389"/>
                    <a:pt x="60614" y="84389"/>
                    <a:pt x="59449" y="85885"/>
                  </a:cubicBezTo>
                  <a:cubicBezTo>
                    <a:pt x="59449" y="85885"/>
                    <a:pt x="59449" y="85885"/>
                    <a:pt x="58285" y="85885"/>
                  </a:cubicBezTo>
                  <a:cubicBezTo>
                    <a:pt x="58285" y="85885"/>
                    <a:pt x="58285" y="85885"/>
                    <a:pt x="56888" y="85885"/>
                  </a:cubicBezTo>
                  <a:cubicBezTo>
                    <a:pt x="56888" y="85885"/>
                    <a:pt x="56888" y="85885"/>
                    <a:pt x="56422" y="87980"/>
                  </a:cubicBezTo>
                  <a:cubicBezTo>
                    <a:pt x="56422" y="87980"/>
                    <a:pt x="56422" y="87980"/>
                    <a:pt x="54559" y="88877"/>
                  </a:cubicBezTo>
                  <a:cubicBezTo>
                    <a:pt x="54559" y="88877"/>
                    <a:pt x="54559" y="88877"/>
                    <a:pt x="54326" y="89476"/>
                  </a:cubicBezTo>
                  <a:cubicBezTo>
                    <a:pt x="54326" y="89476"/>
                    <a:pt x="54326" y="89476"/>
                    <a:pt x="52695" y="90972"/>
                  </a:cubicBezTo>
                  <a:cubicBezTo>
                    <a:pt x="52695" y="90972"/>
                    <a:pt x="52695" y="90972"/>
                    <a:pt x="51065" y="91571"/>
                  </a:cubicBezTo>
                  <a:cubicBezTo>
                    <a:pt x="51065" y="91571"/>
                    <a:pt x="51065" y="91571"/>
                    <a:pt x="50134" y="91870"/>
                  </a:cubicBezTo>
                  <a:cubicBezTo>
                    <a:pt x="50134" y="91870"/>
                    <a:pt x="50134" y="91870"/>
                    <a:pt x="49668" y="90972"/>
                  </a:cubicBezTo>
                  <a:cubicBezTo>
                    <a:pt x="49668" y="90972"/>
                    <a:pt x="49668" y="90972"/>
                    <a:pt x="49435" y="90374"/>
                  </a:cubicBezTo>
                  <a:cubicBezTo>
                    <a:pt x="49435" y="90374"/>
                    <a:pt x="49435" y="90374"/>
                    <a:pt x="50600" y="89775"/>
                  </a:cubicBezTo>
                  <a:cubicBezTo>
                    <a:pt x="50600" y="89775"/>
                    <a:pt x="50600" y="89775"/>
                    <a:pt x="51531" y="88279"/>
                  </a:cubicBezTo>
                  <a:cubicBezTo>
                    <a:pt x="51531" y="88279"/>
                    <a:pt x="51531" y="88279"/>
                    <a:pt x="50367" y="88279"/>
                  </a:cubicBezTo>
                  <a:cubicBezTo>
                    <a:pt x="50367" y="88279"/>
                    <a:pt x="50367" y="88279"/>
                    <a:pt x="49901" y="87381"/>
                  </a:cubicBezTo>
                  <a:cubicBezTo>
                    <a:pt x="49901" y="87381"/>
                    <a:pt x="49901" y="87381"/>
                    <a:pt x="51065" y="85286"/>
                  </a:cubicBezTo>
                  <a:cubicBezTo>
                    <a:pt x="51065" y="85286"/>
                    <a:pt x="51065" y="85286"/>
                    <a:pt x="51531" y="83191"/>
                  </a:cubicBezTo>
                  <a:cubicBezTo>
                    <a:pt x="51531" y="83191"/>
                    <a:pt x="51531" y="83191"/>
                    <a:pt x="52230" y="80199"/>
                  </a:cubicBezTo>
                  <a:cubicBezTo>
                    <a:pt x="52230" y="80199"/>
                    <a:pt x="52230" y="80199"/>
                    <a:pt x="53394" y="78404"/>
                  </a:cubicBezTo>
                  <a:cubicBezTo>
                    <a:pt x="53394" y="78404"/>
                    <a:pt x="53394" y="78404"/>
                    <a:pt x="57586" y="79002"/>
                  </a:cubicBezTo>
                  <a:cubicBezTo>
                    <a:pt x="57586" y="79002"/>
                    <a:pt x="57586" y="79002"/>
                    <a:pt x="56888" y="77805"/>
                  </a:cubicBezTo>
                  <a:cubicBezTo>
                    <a:pt x="56888" y="77805"/>
                    <a:pt x="56888" y="77805"/>
                    <a:pt x="55723" y="77506"/>
                  </a:cubicBezTo>
                  <a:cubicBezTo>
                    <a:pt x="55723" y="77506"/>
                    <a:pt x="55723" y="77506"/>
                    <a:pt x="53627" y="76309"/>
                  </a:cubicBezTo>
                  <a:cubicBezTo>
                    <a:pt x="53627" y="76309"/>
                    <a:pt x="53627" y="76309"/>
                    <a:pt x="51997" y="77207"/>
                  </a:cubicBezTo>
                  <a:cubicBezTo>
                    <a:pt x="51997" y="77207"/>
                    <a:pt x="51997" y="77207"/>
                    <a:pt x="50600" y="78703"/>
                  </a:cubicBezTo>
                  <a:cubicBezTo>
                    <a:pt x="50600" y="78703"/>
                    <a:pt x="50600" y="78703"/>
                    <a:pt x="49202" y="80199"/>
                  </a:cubicBezTo>
                  <a:cubicBezTo>
                    <a:pt x="49202" y="80199"/>
                    <a:pt x="49202" y="80199"/>
                    <a:pt x="48504" y="81995"/>
                  </a:cubicBezTo>
                  <a:cubicBezTo>
                    <a:pt x="48504" y="81995"/>
                    <a:pt x="48504" y="81995"/>
                    <a:pt x="48271" y="83491"/>
                  </a:cubicBezTo>
                  <a:cubicBezTo>
                    <a:pt x="48271" y="83491"/>
                    <a:pt x="48271" y="83491"/>
                    <a:pt x="47339" y="83491"/>
                  </a:cubicBezTo>
                  <a:cubicBezTo>
                    <a:pt x="47339" y="83491"/>
                    <a:pt x="47339" y="83491"/>
                    <a:pt x="47339" y="84089"/>
                  </a:cubicBezTo>
                  <a:cubicBezTo>
                    <a:pt x="47339" y="84089"/>
                    <a:pt x="47339" y="84089"/>
                    <a:pt x="47805" y="85286"/>
                  </a:cubicBezTo>
                  <a:cubicBezTo>
                    <a:pt x="47805" y="85286"/>
                    <a:pt x="47805" y="85286"/>
                    <a:pt x="47572" y="86184"/>
                  </a:cubicBezTo>
                  <a:cubicBezTo>
                    <a:pt x="47572" y="86184"/>
                    <a:pt x="47572" y="86184"/>
                    <a:pt x="46873" y="87082"/>
                  </a:cubicBezTo>
                  <a:cubicBezTo>
                    <a:pt x="46873" y="87082"/>
                    <a:pt x="46873" y="87082"/>
                    <a:pt x="45243" y="88279"/>
                  </a:cubicBezTo>
                  <a:cubicBezTo>
                    <a:pt x="45243" y="88279"/>
                    <a:pt x="45243" y="88279"/>
                    <a:pt x="44312" y="89177"/>
                  </a:cubicBezTo>
                  <a:cubicBezTo>
                    <a:pt x="44312" y="89177"/>
                    <a:pt x="44312" y="89177"/>
                    <a:pt x="43147" y="90673"/>
                  </a:cubicBezTo>
                  <a:cubicBezTo>
                    <a:pt x="43147" y="90673"/>
                    <a:pt x="43147" y="90673"/>
                    <a:pt x="42914" y="92169"/>
                  </a:cubicBezTo>
                  <a:cubicBezTo>
                    <a:pt x="42914" y="92169"/>
                    <a:pt x="42914" y="92169"/>
                    <a:pt x="44545" y="92768"/>
                  </a:cubicBezTo>
                  <a:cubicBezTo>
                    <a:pt x="44545" y="92768"/>
                    <a:pt x="44545" y="92768"/>
                    <a:pt x="44777" y="94862"/>
                  </a:cubicBezTo>
                  <a:cubicBezTo>
                    <a:pt x="44777" y="94862"/>
                    <a:pt x="44777" y="94862"/>
                    <a:pt x="44079" y="96059"/>
                  </a:cubicBezTo>
                  <a:cubicBezTo>
                    <a:pt x="44079" y="96059"/>
                    <a:pt x="44079" y="96059"/>
                    <a:pt x="42914" y="96957"/>
                  </a:cubicBezTo>
                  <a:cubicBezTo>
                    <a:pt x="42914" y="96957"/>
                    <a:pt x="42914" y="96957"/>
                    <a:pt x="41517" y="99351"/>
                  </a:cubicBezTo>
                  <a:cubicBezTo>
                    <a:pt x="41517" y="99351"/>
                    <a:pt x="41517" y="99351"/>
                    <a:pt x="39421" y="101147"/>
                  </a:cubicBezTo>
                  <a:cubicBezTo>
                    <a:pt x="39421" y="101147"/>
                    <a:pt x="39421" y="101147"/>
                    <a:pt x="35229" y="103840"/>
                  </a:cubicBezTo>
                  <a:cubicBezTo>
                    <a:pt x="35229" y="103840"/>
                    <a:pt x="35229" y="103840"/>
                    <a:pt x="34996" y="106234"/>
                  </a:cubicBezTo>
                  <a:cubicBezTo>
                    <a:pt x="34996" y="106234"/>
                    <a:pt x="34996" y="106234"/>
                    <a:pt x="33366" y="107132"/>
                  </a:cubicBezTo>
                  <a:cubicBezTo>
                    <a:pt x="33366" y="107132"/>
                    <a:pt x="33366" y="107132"/>
                    <a:pt x="31736" y="108329"/>
                  </a:cubicBezTo>
                  <a:cubicBezTo>
                    <a:pt x="31736" y="108329"/>
                    <a:pt x="31736" y="108329"/>
                    <a:pt x="29640" y="109226"/>
                  </a:cubicBezTo>
                  <a:cubicBezTo>
                    <a:pt x="29640" y="109226"/>
                    <a:pt x="29640" y="109226"/>
                    <a:pt x="28941" y="109825"/>
                  </a:cubicBezTo>
                  <a:cubicBezTo>
                    <a:pt x="28941" y="109825"/>
                    <a:pt x="28941" y="109825"/>
                    <a:pt x="28010" y="110723"/>
                  </a:cubicBezTo>
                  <a:cubicBezTo>
                    <a:pt x="28010" y="110723"/>
                    <a:pt x="28010" y="110723"/>
                    <a:pt x="27311" y="111620"/>
                  </a:cubicBezTo>
                  <a:cubicBezTo>
                    <a:pt x="27311" y="111620"/>
                    <a:pt x="27311" y="111620"/>
                    <a:pt x="26845" y="113416"/>
                  </a:cubicBezTo>
                  <a:cubicBezTo>
                    <a:pt x="26845" y="113416"/>
                    <a:pt x="26845" y="113416"/>
                    <a:pt x="25681" y="113715"/>
                  </a:cubicBezTo>
                  <a:cubicBezTo>
                    <a:pt x="25681" y="113715"/>
                    <a:pt x="25681" y="113715"/>
                    <a:pt x="24050" y="114314"/>
                  </a:cubicBezTo>
                  <a:cubicBezTo>
                    <a:pt x="24050" y="114314"/>
                    <a:pt x="24050" y="114314"/>
                    <a:pt x="22886" y="114314"/>
                  </a:cubicBezTo>
                  <a:cubicBezTo>
                    <a:pt x="22886" y="114314"/>
                    <a:pt x="22886" y="114314"/>
                    <a:pt x="21722" y="114912"/>
                  </a:cubicBezTo>
                  <a:cubicBezTo>
                    <a:pt x="21722" y="114912"/>
                    <a:pt x="21722" y="114912"/>
                    <a:pt x="20091" y="116109"/>
                  </a:cubicBezTo>
                  <a:cubicBezTo>
                    <a:pt x="20091" y="116109"/>
                    <a:pt x="20091" y="116109"/>
                    <a:pt x="20557" y="117606"/>
                  </a:cubicBezTo>
                  <a:cubicBezTo>
                    <a:pt x="20557" y="117606"/>
                    <a:pt x="20557" y="117606"/>
                    <a:pt x="20091" y="117905"/>
                  </a:cubicBezTo>
                  <a:cubicBezTo>
                    <a:pt x="20091" y="117905"/>
                    <a:pt x="20091" y="117905"/>
                    <a:pt x="18927" y="117007"/>
                  </a:cubicBezTo>
                  <a:cubicBezTo>
                    <a:pt x="18927" y="117007"/>
                    <a:pt x="18927" y="117007"/>
                    <a:pt x="17763" y="116408"/>
                  </a:cubicBezTo>
                  <a:cubicBezTo>
                    <a:pt x="17763" y="116408"/>
                    <a:pt x="17763" y="116408"/>
                    <a:pt x="16831" y="114613"/>
                  </a:cubicBezTo>
                  <a:cubicBezTo>
                    <a:pt x="16831" y="114613"/>
                    <a:pt x="16831" y="114613"/>
                    <a:pt x="16598" y="115211"/>
                  </a:cubicBezTo>
                  <a:cubicBezTo>
                    <a:pt x="16598" y="115211"/>
                    <a:pt x="16598" y="115211"/>
                    <a:pt x="16598" y="117606"/>
                  </a:cubicBezTo>
                  <a:cubicBezTo>
                    <a:pt x="16598" y="117606"/>
                    <a:pt x="16598" y="117606"/>
                    <a:pt x="15201" y="117606"/>
                  </a:cubicBezTo>
                  <a:cubicBezTo>
                    <a:pt x="15201" y="117606"/>
                    <a:pt x="15201" y="117606"/>
                    <a:pt x="15201" y="118503"/>
                  </a:cubicBezTo>
                  <a:cubicBezTo>
                    <a:pt x="15201" y="118503"/>
                    <a:pt x="15201" y="118503"/>
                    <a:pt x="13804" y="118503"/>
                  </a:cubicBezTo>
                  <a:cubicBezTo>
                    <a:pt x="13804" y="118503"/>
                    <a:pt x="13804" y="118503"/>
                    <a:pt x="13804" y="118204"/>
                  </a:cubicBezTo>
                  <a:cubicBezTo>
                    <a:pt x="13804" y="117905"/>
                    <a:pt x="13105" y="117905"/>
                    <a:pt x="13105" y="117905"/>
                  </a:cubicBezTo>
                  <a:cubicBezTo>
                    <a:pt x="13105" y="117905"/>
                    <a:pt x="13105" y="117905"/>
                    <a:pt x="12173" y="117905"/>
                  </a:cubicBezTo>
                  <a:cubicBezTo>
                    <a:pt x="12173" y="117905"/>
                    <a:pt x="12173" y="117905"/>
                    <a:pt x="11009" y="118204"/>
                  </a:cubicBezTo>
                  <a:cubicBezTo>
                    <a:pt x="11009" y="118204"/>
                    <a:pt x="11009" y="118204"/>
                    <a:pt x="9612" y="120000"/>
                  </a:cubicBezTo>
                  <a:cubicBezTo>
                    <a:pt x="9612" y="120000"/>
                    <a:pt x="9612" y="120000"/>
                    <a:pt x="7050" y="120000"/>
                  </a:cubicBezTo>
                  <a:cubicBezTo>
                    <a:pt x="7050" y="120000"/>
                    <a:pt x="7050" y="120000"/>
                    <a:pt x="4721" y="120000"/>
                  </a:cubicBezTo>
                  <a:cubicBezTo>
                    <a:pt x="4721" y="120000"/>
                    <a:pt x="4721" y="120000"/>
                    <a:pt x="4721" y="118802"/>
                  </a:cubicBezTo>
                  <a:cubicBezTo>
                    <a:pt x="4721" y="118802"/>
                    <a:pt x="4721" y="118802"/>
                    <a:pt x="6351" y="116408"/>
                  </a:cubicBezTo>
                  <a:cubicBezTo>
                    <a:pt x="6351" y="116408"/>
                    <a:pt x="6351" y="116408"/>
                    <a:pt x="9146" y="116408"/>
                  </a:cubicBezTo>
                  <a:cubicBezTo>
                    <a:pt x="9146" y="116408"/>
                    <a:pt x="9146" y="116408"/>
                    <a:pt x="10310" y="116408"/>
                  </a:cubicBezTo>
                  <a:cubicBezTo>
                    <a:pt x="10310" y="116408"/>
                    <a:pt x="10310" y="116408"/>
                    <a:pt x="11475" y="115511"/>
                  </a:cubicBezTo>
                  <a:cubicBezTo>
                    <a:pt x="11475" y="115511"/>
                    <a:pt x="11475" y="115511"/>
                    <a:pt x="13105" y="114912"/>
                  </a:cubicBezTo>
                  <a:cubicBezTo>
                    <a:pt x="13105" y="114912"/>
                    <a:pt x="13105" y="114912"/>
                    <a:pt x="13804" y="114314"/>
                  </a:cubicBezTo>
                  <a:cubicBezTo>
                    <a:pt x="13804" y="114314"/>
                    <a:pt x="13804" y="114314"/>
                    <a:pt x="14502" y="112817"/>
                  </a:cubicBezTo>
                  <a:cubicBezTo>
                    <a:pt x="14502" y="112817"/>
                    <a:pt x="14502" y="112817"/>
                    <a:pt x="15900" y="111920"/>
                  </a:cubicBezTo>
                  <a:cubicBezTo>
                    <a:pt x="15900" y="111920"/>
                    <a:pt x="15900" y="111920"/>
                    <a:pt x="17995" y="111620"/>
                  </a:cubicBezTo>
                  <a:cubicBezTo>
                    <a:pt x="17995" y="111620"/>
                    <a:pt x="17995" y="111620"/>
                    <a:pt x="19160" y="111620"/>
                  </a:cubicBezTo>
                  <a:cubicBezTo>
                    <a:pt x="19160" y="111620"/>
                    <a:pt x="19160" y="111620"/>
                    <a:pt x="20091" y="112817"/>
                  </a:cubicBezTo>
                  <a:cubicBezTo>
                    <a:pt x="20091" y="112817"/>
                    <a:pt x="20091" y="112817"/>
                    <a:pt x="21023" y="111920"/>
                  </a:cubicBezTo>
                  <a:cubicBezTo>
                    <a:pt x="21023" y="111920"/>
                    <a:pt x="21023" y="111920"/>
                    <a:pt x="21955" y="110124"/>
                  </a:cubicBezTo>
                  <a:cubicBezTo>
                    <a:pt x="21955" y="110124"/>
                    <a:pt x="21955" y="110124"/>
                    <a:pt x="23119" y="108628"/>
                  </a:cubicBezTo>
                  <a:cubicBezTo>
                    <a:pt x="23119" y="108628"/>
                    <a:pt x="23119" y="108628"/>
                    <a:pt x="24283" y="107730"/>
                  </a:cubicBezTo>
                  <a:cubicBezTo>
                    <a:pt x="24283" y="107730"/>
                    <a:pt x="24283" y="107730"/>
                    <a:pt x="26612" y="107132"/>
                  </a:cubicBezTo>
                  <a:cubicBezTo>
                    <a:pt x="26612" y="107132"/>
                    <a:pt x="26612" y="107132"/>
                    <a:pt x="27544" y="105935"/>
                  </a:cubicBezTo>
                  <a:cubicBezTo>
                    <a:pt x="27544" y="105935"/>
                    <a:pt x="27544" y="105935"/>
                    <a:pt x="28708" y="104438"/>
                  </a:cubicBezTo>
                  <a:cubicBezTo>
                    <a:pt x="28708" y="104438"/>
                    <a:pt x="28708" y="104438"/>
                    <a:pt x="30106" y="102942"/>
                  </a:cubicBezTo>
                  <a:cubicBezTo>
                    <a:pt x="30106" y="102942"/>
                    <a:pt x="30106" y="102942"/>
                    <a:pt x="31270" y="102044"/>
                  </a:cubicBezTo>
                  <a:cubicBezTo>
                    <a:pt x="31270" y="102044"/>
                    <a:pt x="31270" y="102044"/>
                    <a:pt x="31736" y="100249"/>
                  </a:cubicBezTo>
                  <a:cubicBezTo>
                    <a:pt x="31736" y="100249"/>
                    <a:pt x="31736" y="100249"/>
                    <a:pt x="31969" y="97556"/>
                  </a:cubicBezTo>
                  <a:cubicBezTo>
                    <a:pt x="31969" y="97556"/>
                    <a:pt x="31969" y="97556"/>
                    <a:pt x="32434" y="95760"/>
                  </a:cubicBezTo>
                  <a:cubicBezTo>
                    <a:pt x="32434" y="95760"/>
                    <a:pt x="32434" y="95760"/>
                    <a:pt x="32667" y="95162"/>
                  </a:cubicBezTo>
                  <a:cubicBezTo>
                    <a:pt x="32667" y="95162"/>
                    <a:pt x="32667" y="95162"/>
                    <a:pt x="33832" y="93067"/>
                  </a:cubicBezTo>
                  <a:cubicBezTo>
                    <a:pt x="33832" y="93067"/>
                    <a:pt x="33832" y="93067"/>
                    <a:pt x="33133" y="93067"/>
                  </a:cubicBezTo>
                  <a:cubicBezTo>
                    <a:pt x="33133" y="93067"/>
                    <a:pt x="33133" y="93067"/>
                    <a:pt x="31969" y="93366"/>
                  </a:cubicBezTo>
                  <a:cubicBezTo>
                    <a:pt x="31969" y="93366"/>
                    <a:pt x="31969" y="93366"/>
                    <a:pt x="31270" y="93366"/>
                  </a:cubicBezTo>
                  <a:cubicBezTo>
                    <a:pt x="31270" y="93366"/>
                    <a:pt x="31270" y="93366"/>
                    <a:pt x="30106" y="93067"/>
                  </a:cubicBezTo>
                  <a:cubicBezTo>
                    <a:pt x="30106" y="93067"/>
                    <a:pt x="30106" y="93067"/>
                    <a:pt x="29640" y="92468"/>
                  </a:cubicBezTo>
                  <a:cubicBezTo>
                    <a:pt x="29640" y="92468"/>
                    <a:pt x="29640" y="92468"/>
                    <a:pt x="30804" y="90972"/>
                  </a:cubicBezTo>
                  <a:cubicBezTo>
                    <a:pt x="30804" y="90972"/>
                    <a:pt x="30804" y="90972"/>
                    <a:pt x="29640" y="91271"/>
                  </a:cubicBezTo>
                  <a:cubicBezTo>
                    <a:pt x="29640" y="91271"/>
                    <a:pt x="29640" y="91271"/>
                    <a:pt x="28941" y="92169"/>
                  </a:cubicBezTo>
                  <a:cubicBezTo>
                    <a:pt x="28941" y="92169"/>
                    <a:pt x="28941" y="92169"/>
                    <a:pt x="28475" y="94264"/>
                  </a:cubicBezTo>
                  <a:cubicBezTo>
                    <a:pt x="28475" y="94264"/>
                    <a:pt x="28475" y="94264"/>
                    <a:pt x="27777" y="95162"/>
                  </a:cubicBezTo>
                  <a:cubicBezTo>
                    <a:pt x="27777" y="95162"/>
                    <a:pt x="27777" y="95162"/>
                    <a:pt x="27544" y="94264"/>
                  </a:cubicBezTo>
                  <a:cubicBezTo>
                    <a:pt x="27544" y="94264"/>
                    <a:pt x="27544" y="94264"/>
                    <a:pt x="26845" y="93067"/>
                  </a:cubicBezTo>
                  <a:cubicBezTo>
                    <a:pt x="26845" y="93067"/>
                    <a:pt x="26845" y="93067"/>
                    <a:pt x="25681" y="91571"/>
                  </a:cubicBezTo>
                  <a:cubicBezTo>
                    <a:pt x="25681" y="91571"/>
                    <a:pt x="25681" y="91571"/>
                    <a:pt x="23818" y="90074"/>
                  </a:cubicBezTo>
                  <a:cubicBezTo>
                    <a:pt x="23818" y="90074"/>
                    <a:pt x="23818" y="90074"/>
                    <a:pt x="23352" y="90074"/>
                  </a:cubicBezTo>
                  <a:cubicBezTo>
                    <a:pt x="23352" y="90074"/>
                    <a:pt x="23352" y="90074"/>
                    <a:pt x="21722" y="91571"/>
                  </a:cubicBezTo>
                  <a:cubicBezTo>
                    <a:pt x="21722" y="91571"/>
                    <a:pt x="21722" y="91571"/>
                    <a:pt x="20790" y="91571"/>
                  </a:cubicBezTo>
                  <a:cubicBezTo>
                    <a:pt x="20790" y="91571"/>
                    <a:pt x="20790" y="91571"/>
                    <a:pt x="19393" y="91571"/>
                  </a:cubicBezTo>
                  <a:cubicBezTo>
                    <a:pt x="19393" y="91571"/>
                    <a:pt x="19393" y="91571"/>
                    <a:pt x="19626" y="87680"/>
                  </a:cubicBezTo>
                  <a:cubicBezTo>
                    <a:pt x="19626" y="87680"/>
                    <a:pt x="19626" y="87680"/>
                    <a:pt x="19859" y="86483"/>
                  </a:cubicBezTo>
                  <a:cubicBezTo>
                    <a:pt x="19859" y="86483"/>
                    <a:pt x="19859" y="86483"/>
                    <a:pt x="20557" y="85286"/>
                  </a:cubicBezTo>
                  <a:cubicBezTo>
                    <a:pt x="20557" y="85286"/>
                    <a:pt x="20557" y="85286"/>
                    <a:pt x="20557" y="83790"/>
                  </a:cubicBezTo>
                  <a:cubicBezTo>
                    <a:pt x="20557" y="83790"/>
                    <a:pt x="20557" y="83790"/>
                    <a:pt x="20324" y="81396"/>
                  </a:cubicBezTo>
                  <a:cubicBezTo>
                    <a:pt x="20324" y="81396"/>
                    <a:pt x="20324" y="81396"/>
                    <a:pt x="19859" y="79002"/>
                  </a:cubicBezTo>
                  <a:cubicBezTo>
                    <a:pt x="19859" y="79002"/>
                    <a:pt x="19859" y="79002"/>
                    <a:pt x="19393" y="79600"/>
                  </a:cubicBezTo>
                  <a:cubicBezTo>
                    <a:pt x="19393" y="79600"/>
                    <a:pt x="19393" y="79600"/>
                    <a:pt x="18461" y="80798"/>
                  </a:cubicBezTo>
                  <a:cubicBezTo>
                    <a:pt x="18461" y="80798"/>
                    <a:pt x="18461" y="80798"/>
                    <a:pt x="17763" y="81396"/>
                  </a:cubicBezTo>
                  <a:cubicBezTo>
                    <a:pt x="17763" y="81396"/>
                    <a:pt x="17763" y="81396"/>
                    <a:pt x="17064" y="81396"/>
                  </a:cubicBezTo>
                  <a:cubicBezTo>
                    <a:pt x="17064" y="81396"/>
                    <a:pt x="17064" y="81396"/>
                    <a:pt x="16365" y="80498"/>
                  </a:cubicBezTo>
                  <a:cubicBezTo>
                    <a:pt x="16365" y="80498"/>
                    <a:pt x="16365" y="80498"/>
                    <a:pt x="15900" y="80498"/>
                  </a:cubicBezTo>
                  <a:cubicBezTo>
                    <a:pt x="15900" y="80498"/>
                    <a:pt x="15900" y="80498"/>
                    <a:pt x="14968" y="79900"/>
                  </a:cubicBezTo>
                  <a:cubicBezTo>
                    <a:pt x="14968" y="79900"/>
                    <a:pt x="14968" y="79900"/>
                    <a:pt x="14269" y="79002"/>
                  </a:cubicBezTo>
                  <a:cubicBezTo>
                    <a:pt x="14269" y="79002"/>
                    <a:pt x="14269" y="79002"/>
                    <a:pt x="13571" y="78404"/>
                  </a:cubicBezTo>
                  <a:cubicBezTo>
                    <a:pt x="13571" y="78404"/>
                    <a:pt x="13571" y="78404"/>
                    <a:pt x="12872" y="77506"/>
                  </a:cubicBezTo>
                  <a:cubicBezTo>
                    <a:pt x="12872" y="77506"/>
                    <a:pt x="12872" y="77506"/>
                    <a:pt x="12639" y="76608"/>
                  </a:cubicBezTo>
                  <a:cubicBezTo>
                    <a:pt x="12639" y="76608"/>
                    <a:pt x="12639" y="76608"/>
                    <a:pt x="12406" y="74513"/>
                  </a:cubicBezTo>
                  <a:cubicBezTo>
                    <a:pt x="12406" y="74513"/>
                    <a:pt x="12406" y="74513"/>
                    <a:pt x="13338" y="73616"/>
                  </a:cubicBezTo>
                  <a:cubicBezTo>
                    <a:pt x="13338" y="73616"/>
                    <a:pt x="13338" y="73616"/>
                    <a:pt x="14269" y="73616"/>
                  </a:cubicBezTo>
                  <a:cubicBezTo>
                    <a:pt x="14269" y="73616"/>
                    <a:pt x="14269" y="73616"/>
                    <a:pt x="15434" y="73616"/>
                  </a:cubicBezTo>
                  <a:cubicBezTo>
                    <a:pt x="15434" y="73616"/>
                    <a:pt x="15434" y="73616"/>
                    <a:pt x="16598" y="74513"/>
                  </a:cubicBezTo>
                  <a:cubicBezTo>
                    <a:pt x="16598" y="74513"/>
                    <a:pt x="16598" y="74513"/>
                    <a:pt x="17064" y="73017"/>
                  </a:cubicBezTo>
                  <a:cubicBezTo>
                    <a:pt x="17064" y="73017"/>
                    <a:pt x="17064" y="73017"/>
                    <a:pt x="16365" y="72119"/>
                  </a:cubicBezTo>
                  <a:cubicBezTo>
                    <a:pt x="16365" y="72119"/>
                    <a:pt x="16365" y="72119"/>
                    <a:pt x="16132" y="72119"/>
                  </a:cubicBezTo>
                  <a:cubicBezTo>
                    <a:pt x="16132" y="72119"/>
                    <a:pt x="16132" y="72119"/>
                    <a:pt x="14968" y="72119"/>
                  </a:cubicBezTo>
                  <a:cubicBezTo>
                    <a:pt x="14968" y="72119"/>
                    <a:pt x="14968" y="72119"/>
                    <a:pt x="14269" y="72119"/>
                  </a:cubicBezTo>
                  <a:cubicBezTo>
                    <a:pt x="14269" y="72119"/>
                    <a:pt x="14269" y="72119"/>
                    <a:pt x="12872" y="70922"/>
                  </a:cubicBezTo>
                  <a:cubicBezTo>
                    <a:pt x="12872" y="70922"/>
                    <a:pt x="12872" y="70922"/>
                    <a:pt x="12406" y="69725"/>
                  </a:cubicBezTo>
                  <a:cubicBezTo>
                    <a:pt x="12406" y="69725"/>
                    <a:pt x="12406" y="69725"/>
                    <a:pt x="11941" y="68229"/>
                  </a:cubicBezTo>
                  <a:cubicBezTo>
                    <a:pt x="11941" y="68229"/>
                    <a:pt x="11941" y="68229"/>
                    <a:pt x="11475" y="66733"/>
                  </a:cubicBezTo>
                  <a:cubicBezTo>
                    <a:pt x="11475" y="66733"/>
                    <a:pt x="11475" y="66733"/>
                    <a:pt x="11475" y="66134"/>
                  </a:cubicBezTo>
                  <a:cubicBezTo>
                    <a:pt x="11475" y="66134"/>
                    <a:pt x="11475" y="66134"/>
                    <a:pt x="11941" y="65536"/>
                  </a:cubicBezTo>
                  <a:cubicBezTo>
                    <a:pt x="11941" y="65536"/>
                    <a:pt x="11941" y="65536"/>
                    <a:pt x="12639" y="64039"/>
                  </a:cubicBezTo>
                  <a:cubicBezTo>
                    <a:pt x="12639" y="64039"/>
                    <a:pt x="12639" y="64039"/>
                    <a:pt x="13804" y="62244"/>
                  </a:cubicBezTo>
                  <a:cubicBezTo>
                    <a:pt x="13804" y="62244"/>
                    <a:pt x="13804" y="62244"/>
                    <a:pt x="15201" y="61047"/>
                  </a:cubicBezTo>
                  <a:cubicBezTo>
                    <a:pt x="15201" y="61047"/>
                    <a:pt x="15201" y="61047"/>
                    <a:pt x="16132" y="59551"/>
                  </a:cubicBezTo>
                  <a:cubicBezTo>
                    <a:pt x="16132" y="59551"/>
                    <a:pt x="16132" y="59551"/>
                    <a:pt x="16365" y="58054"/>
                  </a:cubicBezTo>
                  <a:cubicBezTo>
                    <a:pt x="16365" y="58054"/>
                    <a:pt x="16365" y="58054"/>
                    <a:pt x="17530" y="56558"/>
                  </a:cubicBezTo>
                  <a:cubicBezTo>
                    <a:pt x="17530" y="56558"/>
                    <a:pt x="17530" y="56558"/>
                    <a:pt x="18461" y="56259"/>
                  </a:cubicBezTo>
                  <a:cubicBezTo>
                    <a:pt x="18461" y="56259"/>
                    <a:pt x="18461" y="56259"/>
                    <a:pt x="19160" y="56857"/>
                  </a:cubicBezTo>
                  <a:cubicBezTo>
                    <a:pt x="19160" y="56857"/>
                    <a:pt x="19160" y="56857"/>
                    <a:pt x="19859" y="58054"/>
                  </a:cubicBezTo>
                  <a:cubicBezTo>
                    <a:pt x="19859" y="58054"/>
                    <a:pt x="19859" y="58054"/>
                    <a:pt x="20324" y="58054"/>
                  </a:cubicBezTo>
                  <a:cubicBezTo>
                    <a:pt x="20324" y="58054"/>
                    <a:pt x="20324" y="58054"/>
                    <a:pt x="21256" y="58054"/>
                  </a:cubicBezTo>
                  <a:cubicBezTo>
                    <a:pt x="21256" y="58054"/>
                    <a:pt x="21256" y="58054"/>
                    <a:pt x="21722" y="58054"/>
                  </a:cubicBezTo>
                  <a:cubicBezTo>
                    <a:pt x="21722" y="58054"/>
                    <a:pt x="21722" y="58054"/>
                    <a:pt x="22420" y="56857"/>
                  </a:cubicBezTo>
                  <a:cubicBezTo>
                    <a:pt x="22420" y="56857"/>
                    <a:pt x="22420" y="56857"/>
                    <a:pt x="23119" y="56857"/>
                  </a:cubicBezTo>
                  <a:cubicBezTo>
                    <a:pt x="23119" y="56857"/>
                    <a:pt x="23119" y="56857"/>
                    <a:pt x="23352" y="56259"/>
                  </a:cubicBezTo>
                  <a:cubicBezTo>
                    <a:pt x="23352" y="56259"/>
                    <a:pt x="23352" y="56259"/>
                    <a:pt x="23818" y="55361"/>
                  </a:cubicBezTo>
                  <a:cubicBezTo>
                    <a:pt x="23818" y="55361"/>
                    <a:pt x="23818" y="55361"/>
                    <a:pt x="24050" y="56259"/>
                  </a:cubicBezTo>
                  <a:cubicBezTo>
                    <a:pt x="24050" y="56259"/>
                    <a:pt x="24050" y="56259"/>
                    <a:pt x="24749" y="56259"/>
                  </a:cubicBezTo>
                  <a:cubicBezTo>
                    <a:pt x="24749" y="56259"/>
                    <a:pt x="24749" y="56259"/>
                    <a:pt x="25215" y="56259"/>
                  </a:cubicBezTo>
                  <a:cubicBezTo>
                    <a:pt x="25215" y="56259"/>
                    <a:pt x="25215" y="56259"/>
                    <a:pt x="26147" y="56259"/>
                  </a:cubicBezTo>
                  <a:cubicBezTo>
                    <a:pt x="26147" y="56259"/>
                    <a:pt x="26147" y="56259"/>
                    <a:pt x="26845" y="55361"/>
                  </a:cubicBezTo>
                  <a:cubicBezTo>
                    <a:pt x="26845" y="55361"/>
                    <a:pt x="26845" y="55361"/>
                    <a:pt x="27544" y="55361"/>
                  </a:cubicBezTo>
                  <a:cubicBezTo>
                    <a:pt x="27544" y="55361"/>
                    <a:pt x="27544" y="55361"/>
                    <a:pt x="27777" y="53266"/>
                  </a:cubicBezTo>
                  <a:cubicBezTo>
                    <a:pt x="27777" y="53266"/>
                    <a:pt x="27777" y="53266"/>
                    <a:pt x="27311" y="51770"/>
                  </a:cubicBezTo>
                  <a:cubicBezTo>
                    <a:pt x="27311" y="51770"/>
                    <a:pt x="27311" y="51770"/>
                    <a:pt x="26845" y="49376"/>
                  </a:cubicBezTo>
                  <a:cubicBezTo>
                    <a:pt x="26845" y="49376"/>
                    <a:pt x="26845" y="49376"/>
                    <a:pt x="27777" y="49376"/>
                  </a:cubicBezTo>
                  <a:cubicBezTo>
                    <a:pt x="27777" y="49376"/>
                    <a:pt x="27777" y="49376"/>
                    <a:pt x="28708" y="48179"/>
                  </a:cubicBezTo>
                  <a:cubicBezTo>
                    <a:pt x="28708" y="48179"/>
                    <a:pt x="28708" y="48179"/>
                    <a:pt x="28475" y="46383"/>
                  </a:cubicBezTo>
                  <a:cubicBezTo>
                    <a:pt x="28475" y="46383"/>
                    <a:pt x="28475" y="46383"/>
                    <a:pt x="27078" y="46084"/>
                  </a:cubicBezTo>
                  <a:cubicBezTo>
                    <a:pt x="27078" y="46084"/>
                    <a:pt x="27078" y="46084"/>
                    <a:pt x="26379" y="46084"/>
                  </a:cubicBezTo>
                  <a:cubicBezTo>
                    <a:pt x="26379" y="46084"/>
                    <a:pt x="26379" y="46084"/>
                    <a:pt x="25681" y="46383"/>
                  </a:cubicBezTo>
                  <a:cubicBezTo>
                    <a:pt x="25681" y="46383"/>
                    <a:pt x="25681" y="46383"/>
                    <a:pt x="24982" y="46982"/>
                  </a:cubicBezTo>
                  <a:cubicBezTo>
                    <a:pt x="24982" y="46982"/>
                    <a:pt x="24982" y="46982"/>
                    <a:pt x="24516" y="48179"/>
                  </a:cubicBezTo>
                  <a:cubicBezTo>
                    <a:pt x="24516" y="48179"/>
                    <a:pt x="24516" y="48179"/>
                    <a:pt x="23818" y="48179"/>
                  </a:cubicBezTo>
                  <a:cubicBezTo>
                    <a:pt x="23818" y="48179"/>
                    <a:pt x="23818" y="48179"/>
                    <a:pt x="23119" y="46383"/>
                  </a:cubicBezTo>
                  <a:cubicBezTo>
                    <a:pt x="23119" y="46383"/>
                    <a:pt x="23119" y="46383"/>
                    <a:pt x="21256" y="46383"/>
                  </a:cubicBezTo>
                  <a:cubicBezTo>
                    <a:pt x="21256" y="46383"/>
                    <a:pt x="21256" y="46383"/>
                    <a:pt x="19160" y="46383"/>
                  </a:cubicBezTo>
                  <a:cubicBezTo>
                    <a:pt x="19160" y="46383"/>
                    <a:pt x="19160" y="46383"/>
                    <a:pt x="17530" y="45785"/>
                  </a:cubicBezTo>
                  <a:cubicBezTo>
                    <a:pt x="17530" y="45785"/>
                    <a:pt x="17530" y="45785"/>
                    <a:pt x="15900" y="44887"/>
                  </a:cubicBezTo>
                  <a:cubicBezTo>
                    <a:pt x="15900" y="44887"/>
                    <a:pt x="15900" y="44887"/>
                    <a:pt x="14968" y="43391"/>
                  </a:cubicBezTo>
                  <a:cubicBezTo>
                    <a:pt x="14968" y="43391"/>
                    <a:pt x="14968" y="43391"/>
                    <a:pt x="14735" y="40399"/>
                  </a:cubicBezTo>
                  <a:cubicBezTo>
                    <a:pt x="14735" y="40399"/>
                    <a:pt x="14735" y="40399"/>
                    <a:pt x="15900" y="39800"/>
                  </a:cubicBezTo>
                  <a:cubicBezTo>
                    <a:pt x="15900" y="39800"/>
                    <a:pt x="15900" y="39800"/>
                    <a:pt x="16598" y="39201"/>
                  </a:cubicBezTo>
                  <a:cubicBezTo>
                    <a:pt x="16598" y="39201"/>
                    <a:pt x="16598" y="39201"/>
                    <a:pt x="14968" y="38304"/>
                  </a:cubicBezTo>
                  <a:cubicBezTo>
                    <a:pt x="14968" y="38304"/>
                    <a:pt x="14968" y="38304"/>
                    <a:pt x="14036" y="37406"/>
                  </a:cubicBezTo>
                  <a:cubicBezTo>
                    <a:pt x="14036" y="37406"/>
                    <a:pt x="14036" y="37406"/>
                    <a:pt x="12872" y="36209"/>
                  </a:cubicBezTo>
                  <a:cubicBezTo>
                    <a:pt x="12872" y="36209"/>
                    <a:pt x="12872" y="36209"/>
                    <a:pt x="12639" y="35610"/>
                  </a:cubicBezTo>
                  <a:cubicBezTo>
                    <a:pt x="12639" y="35610"/>
                    <a:pt x="12639" y="35610"/>
                    <a:pt x="13571" y="34713"/>
                  </a:cubicBezTo>
                  <a:cubicBezTo>
                    <a:pt x="13571" y="34713"/>
                    <a:pt x="13571" y="34713"/>
                    <a:pt x="14269" y="34713"/>
                  </a:cubicBezTo>
                  <a:cubicBezTo>
                    <a:pt x="14269" y="34713"/>
                    <a:pt x="14269" y="34713"/>
                    <a:pt x="15667" y="34413"/>
                  </a:cubicBezTo>
                  <a:cubicBezTo>
                    <a:pt x="15667" y="34413"/>
                    <a:pt x="15667" y="34413"/>
                    <a:pt x="17530" y="32917"/>
                  </a:cubicBezTo>
                  <a:cubicBezTo>
                    <a:pt x="17530" y="32917"/>
                    <a:pt x="17530" y="32917"/>
                    <a:pt x="17763" y="33516"/>
                  </a:cubicBezTo>
                  <a:cubicBezTo>
                    <a:pt x="17763" y="33516"/>
                    <a:pt x="17763" y="33516"/>
                    <a:pt x="18927" y="32917"/>
                  </a:cubicBezTo>
                  <a:cubicBezTo>
                    <a:pt x="18927" y="32917"/>
                    <a:pt x="18927" y="32917"/>
                    <a:pt x="18927" y="32618"/>
                  </a:cubicBezTo>
                  <a:cubicBezTo>
                    <a:pt x="18927" y="32618"/>
                    <a:pt x="18927" y="32618"/>
                    <a:pt x="19626" y="32319"/>
                  </a:cubicBezTo>
                  <a:cubicBezTo>
                    <a:pt x="19626" y="32319"/>
                    <a:pt x="19626" y="32319"/>
                    <a:pt x="21023" y="32019"/>
                  </a:cubicBezTo>
                  <a:cubicBezTo>
                    <a:pt x="21023" y="32019"/>
                    <a:pt x="21023" y="32019"/>
                    <a:pt x="22653" y="32019"/>
                  </a:cubicBezTo>
                  <a:cubicBezTo>
                    <a:pt x="22653" y="32019"/>
                    <a:pt x="22653" y="32019"/>
                    <a:pt x="23352" y="32618"/>
                  </a:cubicBezTo>
                  <a:cubicBezTo>
                    <a:pt x="23352" y="32618"/>
                    <a:pt x="23352" y="32618"/>
                    <a:pt x="22886" y="34114"/>
                  </a:cubicBezTo>
                  <a:cubicBezTo>
                    <a:pt x="22886" y="34114"/>
                    <a:pt x="22886" y="34114"/>
                    <a:pt x="22886" y="34713"/>
                  </a:cubicBezTo>
                  <a:cubicBezTo>
                    <a:pt x="22886" y="34713"/>
                    <a:pt x="22886" y="34713"/>
                    <a:pt x="23585" y="35311"/>
                  </a:cubicBezTo>
                  <a:cubicBezTo>
                    <a:pt x="23585" y="35311"/>
                    <a:pt x="23585" y="35311"/>
                    <a:pt x="24283" y="36209"/>
                  </a:cubicBezTo>
                  <a:cubicBezTo>
                    <a:pt x="24283" y="36209"/>
                    <a:pt x="24283" y="36209"/>
                    <a:pt x="25681" y="36209"/>
                  </a:cubicBezTo>
                  <a:cubicBezTo>
                    <a:pt x="25681" y="36209"/>
                    <a:pt x="25681" y="36209"/>
                    <a:pt x="27544" y="36808"/>
                  </a:cubicBezTo>
                  <a:cubicBezTo>
                    <a:pt x="27544" y="36808"/>
                    <a:pt x="27544" y="36808"/>
                    <a:pt x="28941" y="35910"/>
                  </a:cubicBezTo>
                  <a:cubicBezTo>
                    <a:pt x="28941" y="35910"/>
                    <a:pt x="28941" y="35910"/>
                    <a:pt x="29873" y="34713"/>
                  </a:cubicBezTo>
                  <a:cubicBezTo>
                    <a:pt x="29873" y="34713"/>
                    <a:pt x="29873" y="34713"/>
                    <a:pt x="31037" y="33815"/>
                  </a:cubicBezTo>
                  <a:cubicBezTo>
                    <a:pt x="31037" y="33815"/>
                    <a:pt x="30106" y="33216"/>
                    <a:pt x="29873" y="33216"/>
                  </a:cubicBezTo>
                  <a:cubicBezTo>
                    <a:pt x="29407" y="33216"/>
                    <a:pt x="28941" y="32618"/>
                    <a:pt x="28941" y="32618"/>
                  </a:cubicBezTo>
                  <a:cubicBezTo>
                    <a:pt x="28941" y="32618"/>
                    <a:pt x="28941" y="32618"/>
                    <a:pt x="28243" y="32019"/>
                  </a:cubicBezTo>
                  <a:cubicBezTo>
                    <a:pt x="28243" y="32019"/>
                    <a:pt x="28243" y="32019"/>
                    <a:pt x="28243" y="30822"/>
                  </a:cubicBezTo>
                  <a:cubicBezTo>
                    <a:pt x="28243" y="30822"/>
                    <a:pt x="28243" y="30822"/>
                    <a:pt x="28010" y="29326"/>
                  </a:cubicBezTo>
                  <a:cubicBezTo>
                    <a:pt x="28010" y="29326"/>
                    <a:pt x="28010" y="29326"/>
                    <a:pt x="24516" y="28129"/>
                  </a:cubicBezTo>
                  <a:cubicBezTo>
                    <a:pt x="24516" y="28129"/>
                    <a:pt x="24516" y="28129"/>
                    <a:pt x="24516" y="23640"/>
                  </a:cubicBezTo>
                  <a:cubicBezTo>
                    <a:pt x="24516" y="23640"/>
                    <a:pt x="24516" y="23640"/>
                    <a:pt x="22886" y="21546"/>
                  </a:cubicBezTo>
                  <a:cubicBezTo>
                    <a:pt x="22886" y="21546"/>
                    <a:pt x="22886" y="21546"/>
                    <a:pt x="19626" y="17057"/>
                  </a:cubicBezTo>
                  <a:cubicBezTo>
                    <a:pt x="19626" y="17057"/>
                    <a:pt x="19626" y="17057"/>
                    <a:pt x="20091" y="17057"/>
                  </a:cubicBezTo>
                  <a:cubicBezTo>
                    <a:pt x="20091" y="17057"/>
                    <a:pt x="20091" y="17057"/>
                    <a:pt x="20091" y="16159"/>
                  </a:cubicBezTo>
                  <a:cubicBezTo>
                    <a:pt x="20091" y="16159"/>
                    <a:pt x="20091" y="16159"/>
                    <a:pt x="21256" y="16159"/>
                  </a:cubicBezTo>
                  <a:cubicBezTo>
                    <a:pt x="21256" y="16159"/>
                    <a:pt x="21256" y="16159"/>
                    <a:pt x="21256" y="14962"/>
                  </a:cubicBezTo>
                  <a:cubicBezTo>
                    <a:pt x="21256" y="14962"/>
                    <a:pt x="21256" y="14962"/>
                    <a:pt x="21489" y="13466"/>
                  </a:cubicBezTo>
                  <a:cubicBezTo>
                    <a:pt x="21489" y="13466"/>
                    <a:pt x="21489" y="13466"/>
                    <a:pt x="22187" y="13466"/>
                  </a:cubicBezTo>
                  <a:cubicBezTo>
                    <a:pt x="22187" y="13466"/>
                    <a:pt x="22187" y="13466"/>
                    <a:pt x="22886" y="14064"/>
                  </a:cubicBezTo>
                  <a:cubicBezTo>
                    <a:pt x="22886" y="14064"/>
                    <a:pt x="22886" y="14064"/>
                    <a:pt x="24050" y="14064"/>
                  </a:cubicBezTo>
                  <a:cubicBezTo>
                    <a:pt x="24050" y="14064"/>
                    <a:pt x="24050" y="14064"/>
                    <a:pt x="24516" y="14064"/>
                  </a:cubicBezTo>
                  <a:cubicBezTo>
                    <a:pt x="24516" y="14064"/>
                    <a:pt x="24516" y="14064"/>
                    <a:pt x="25681" y="14064"/>
                  </a:cubicBezTo>
                  <a:cubicBezTo>
                    <a:pt x="25681" y="14064"/>
                    <a:pt x="25681" y="14064"/>
                    <a:pt x="27777" y="13166"/>
                  </a:cubicBezTo>
                  <a:cubicBezTo>
                    <a:pt x="27777" y="13166"/>
                    <a:pt x="27777" y="13166"/>
                    <a:pt x="28475" y="12269"/>
                  </a:cubicBezTo>
                  <a:cubicBezTo>
                    <a:pt x="28475" y="12269"/>
                    <a:pt x="28475" y="12269"/>
                    <a:pt x="29174" y="10773"/>
                  </a:cubicBezTo>
                  <a:cubicBezTo>
                    <a:pt x="29174" y="10773"/>
                    <a:pt x="29174" y="10773"/>
                    <a:pt x="29174" y="8379"/>
                  </a:cubicBezTo>
                  <a:cubicBezTo>
                    <a:pt x="29174" y="8379"/>
                    <a:pt x="29174" y="8379"/>
                    <a:pt x="29873" y="8379"/>
                  </a:cubicBezTo>
                  <a:cubicBezTo>
                    <a:pt x="29873" y="8379"/>
                    <a:pt x="29873" y="8379"/>
                    <a:pt x="30571" y="7481"/>
                  </a:cubicBezTo>
                  <a:cubicBezTo>
                    <a:pt x="30571" y="7481"/>
                    <a:pt x="30571" y="7481"/>
                    <a:pt x="31969" y="5984"/>
                  </a:cubicBezTo>
                  <a:cubicBezTo>
                    <a:pt x="31969" y="5984"/>
                    <a:pt x="31969" y="5984"/>
                    <a:pt x="34530" y="5386"/>
                  </a:cubicBezTo>
                  <a:cubicBezTo>
                    <a:pt x="34530" y="5386"/>
                    <a:pt x="34530" y="5386"/>
                    <a:pt x="35462" y="3890"/>
                  </a:cubicBezTo>
                  <a:cubicBezTo>
                    <a:pt x="35462" y="3890"/>
                    <a:pt x="35462" y="3890"/>
                    <a:pt x="36393" y="3291"/>
                  </a:cubicBezTo>
                  <a:cubicBezTo>
                    <a:pt x="36393" y="3291"/>
                    <a:pt x="36393" y="3291"/>
                    <a:pt x="37092" y="2393"/>
                  </a:cubicBezTo>
                  <a:cubicBezTo>
                    <a:pt x="37092" y="2393"/>
                    <a:pt x="37092" y="2393"/>
                    <a:pt x="40818" y="2693"/>
                  </a:cubicBezTo>
                  <a:cubicBezTo>
                    <a:pt x="40818" y="2693"/>
                    <a:pt x="40818" y="2693"/>
                    <a:pt x="41284" y="1197"/>
                  </a:cubicBezTo>
                  <a:cubicBezTo>
                    <a:pt x="41284" y="1197"/>
                    <a:pt x="41284" y="1197"/>
                    <a:pt x="43147" y="0"/>
                  </a:cubicBez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67" name="Shape 1437">
              <a:extLst>
                <a:ext uri="{FF2B5EF4-FFF2-40B4-BE49-F238E27FC236}">
                  <a16:creationId xmlns:a16="http://schemas.microsoft.com/office/drawing/2014/main" xmlns="" id="{901EB06B-AF9C-48FD-BCF1-757578B8A404}"/>
                </a:ext>
              </a:extLst>
            </p:cNvPr>
            <p:cNvSpPr/>
            <p:nvPr/>
          </p:nvSpPr>
          <p:spPr>
            <a:xfrm>
              <a:off x="5957637" y="3282926"/>
              <a:ext cx="448593" cy="285010"/>
            </a:xfrm>
            <a:custGeom>
              <a:avLst/>
              <a:gdLst/>
              <a:ahLst/>
              <a:cxnLst/>
              <a:rect l="0" t="0" r="0" b="0"/>
              <a:pathLst>
                <a:path w="120000" h="120000" extrusionOk="0">
                  <a:moveTo>
                    <a:pt x="95419" y="71716"/>
                  </a:moveTo>
                  <a:cubicBezTo>
                    <a:pt x="96188" y="71716"/>
                    <a:pt x="96188" y="71716"/>
                    <a:pt x="96188" y="71716"/>
                  </a:cubicBezTo>
                  <a:cubicBezTo>
                    <a:pt x="97724" y="71716"/>
                    <a:pt x="97724" y="71716"/>
                    <a:pt x="97724" y="71716"/>
                  </a:cubicBezTo>
                  <a:cubicBezTo>
                    <a:pt x="100028" y="74100"/>
                    <a:pt x="100028" y="74100"/>
                    <a:pt x="100028" y="74100"/>
                  </a:cubicBezTo>
                  <a:cubicBezTo>
                    <a:pt x="101948" y="77080"/>
                    <a:pt x="101948" y="77080"/>
                    <a:pt x="101948" y="77080"/>
                  </a:cubicBezTo>
                  <a:cubicBezTo>
                    <a:pt x="101948" y="77080"/>
                    <a:pt x="103101" y="77677"/>
                    <a:pt x="103485" y="77677"/>
                  </a:cubicBezTo>
                  <a:cubicBezTo>
                    <a:pt x="103869" y="77677"/>
                    <a:pt x="104253" y="77677"/>
                    <a:pt x="104637" y="77677"/>
                  </a:cubicBezTo>
                  <a:cubicBezTo>
                    <a:pt x="105021" y="77677"/>
                    <a:pt x="106557" y="77677"/>
                    <a:pt x="106557" y="77677"/>
                  </a:cubicBezTo>
                  <a:cubicBezTo>
                    <a:pt x="110398" y="80061"/>
                    <a:pt x="110398" y="80061"/>
                    <a:pt x="110398" y="80061"/>
                  </a:cubicBezTo>
                  <a:cubicBezTo>
                    <a:pt x="112702" y="83042"/>
                    <a:pt x="112702" y="83042"/>
                    <a:pt x="112702" y="83042"/>
                  </a:cubicBezTo>
                  <a:cubicBezTo>
                    <a:pt x="112702" y="85426"/>
                    <a:pt x="112702" y="85426"/>
                    <a:pt x="112702" y="85426"/>
                  </a:cubicBezTo>
                  <a:cubicBezTo>
                    <a:pt x="113470" y="90791"/>
                    <a:pt x="113470" y="90791"/>
                    <a:pt x="113470" y="90791"/>
                  </a:cubicBezTo>
                  <a:cubicBezTo>
                    <a:pt x="114623" y="90791"/>
                    <a:pt x="114623" y="90791"/>
                    <a:pt x="114623" y="90791"/>
                  </a:cubicBezTo>
                  <a:cubicBezTo>
                    <a:pt x="115391" y="90791"/>
                    <a:pt x="115391" y="90791"/>
                    <a:pt x="115391" y="90791"/>
                  </a:cubicBezTo>
                  <a:cubicBezTo>
                    <a:pt x="115391" y="94367"/>
                    <a:pt x="115391" y="94367"/>
                    <a:pt x="115391" y="94367"/>
                  </a:cubicBezTo>
                  <a:cubicBezTo>
                    <a:pt x="116543" y="94367"/>
                    <a:pt x="116543" y="94367"/>
                    <a:pt x="116543" y="94367"/>
                  </a:cubicBezTo>
                  <a:cubicBezTo>
                    <a:pt x="118079" y="96752"/>
                    <a:pt x="118079" y="96752"/>
                    <a:pt x="118079" y="96752"/>
                  </a:cubicBezTo>
                  <a:cubicBezTo>
                    <a:pt x="120000" y="96752"/>
                    <a:pt x="120000" y="96752"/>
                    <a:pt x="120000" y="96752"/>
                  </a:cubicBezTo>
                  <a:cubicBezTo>
                    <a:pt x="118079" y="100924"/>
                    <a:pt x="118079" y="100924"/>
                    <a:pt x="118079" y="100924"/>
                  </a:cubicBezTo>
                  <a:cubicBezTo>
                    <a:pt x="116543" y="102117"/>
                    <a:pt x="116543" y="102117"/>
                    <a:pt x="116543" y="102117"/>
                  </a:cubicBezTo>
                  <a:cubicBezTo>
                    <a:pt x="114623" y="107482"/>
                    <a:pt x="114623" y="107482"/>
                    <a:pt x="114623" y="107482"/>
                  </a:cubicBezTo>
                  <a:cubicBezTo>
                    <a:pt x="112318" y="108674"/>
                    <a:pt x="112318" y="108674"/>
                    <a:pt x="112318" y="108674"/>
                  </a:cubicBezTo>
                  <a:cubicBezTo>
                    <a:pt x="107709" y="108674"/>
                    <a:pt x="107709" y="108674"/>
                    <a:pt x="107709" y="108674"/>
                  </a:cubicBezTo>
                  <a:cubicBezTo>
                    <a:pt x="106941" y="110462"/>
                    <a:pt x="106941" y="110462"/>
                    <a:pt x="106941" y="110462"/>
                  </a:cubicBezTo>
                  <a:cubicBezTo>
                    <a:pt x="103869" y="110462"/>
                    <a:pt x="103869" y="110462"/>
                    <a:pt x="103869" y="110462"/>
                  </a:cubicBezTo>
                  <a:cubicBezTo>
                    <a:pt x="103101" y="114635"/>
                    <a:pt x="103101" y="114635"/>
                    <a:pt x="103101" y="114635"/>
                  </a:cubicBezTo>
                  <a:cubicBezTo>
                    <a:pt x="102717" y="117615"/>
                    <a:pt x="102717" y="117615"/>
                    <a:pt x="102717" y="117615"/>
                  </a:cubicBezTo>
                  <a:cubicBezTo>
                    <a:pt x="101948" y="118808"/>
                    <a:pt x="101948" y="118808"/>
                    <a:pt x="101948" y="118808"/>
                  </a:cubicBezTo>
                  <a:cubicBezTo>
                    <a:pt x="101180" y="120000"/>
                    <a:pt x="101180" y="120000"/>
                    <a:pt x="101180" y="120000"/>
                  </a:cubicBezTo>
                  <a:cubicBezTo>
                    <a:pt x="100028" y="120000"/>
                    <a:pt x="100028" y="120000"/>
                    <a:pt x="100028" y="120000"/>
                  </a:cubicBezTo>
                  <a:cubicBezTo>
                    <a:pt x="98876" y="117019"/>
                    <a:pt x="98876" y="117019"/>
                    <a:pt x="98876" y="117019"/>
                  </a:cubicBezTo>
                  <a:cubicBezTo>
                    <a:pt x="96188" y="115231"/>
                    <a:pt x="96188" y="115231"/>
                    <a:pt x="96188" y="115231"/>
                  </a:cubicBezTo>
                  <a:cubicBezTo>
                    <a:pt x="94651" y="112846"/>
                    <a:pt x="94651" y="112846"/>
                    <a:pt x="94651" y="112846"/>
                  </a:cubicBezTo>
                  <a:cubicBezTo>
                    <a:pt x="94651" y="111654"/>
                    <a:pt x="94651" y="111654"/>
                    <a:pt x="94651" y="111654"/>
                  </a:cubicBezTo>
                  <a:cubicBezTo>
                    <a:pt x="94651" y="109866"/>
                    <a:pt x="94651" y="109866"/>
                    <a:pt x="94651" y="109866"/>
                  </a:cubicBezTo>
                  <a:cubicBezTo>
                    <a:pt x="94651" y="107482"/>
                    <a:pt x="94651" y="107482"/>
                    <a:pt x="94651" y="107482"/>
                  </a:cubicBezTo>
                  <a:cubicBezTo>
                    <a:pt x="94651" y="106289"/>
                    <a:pt x="94651" y="106289"/>
                    <a:pt x="94651" y="106289"/>
                  </a:cubicBezTo>
                  <a:cubicBezTo>
                    <a:pt x="94651" y="101521"/>
                    <a:pt x="94651" y="101521"/>
                    <a:pt x="94651" y="101521"/>
                  </a:cubicBezTo>
                  <a:cubicBezTo>
                    <a:pt x="94651" y="100328"/>
                    <a:pt x="94651" y="100328"/>
                    <a:pt x="94651" y="100328"/>
                  </a:cubicBezTo>
                  <a:cubicBezTo>
                    <a:pt x="94651" y="97348"/>
                    <a:pt x="94651" y="97348"/>
                    <a:pt x="94651" y="97348"/>
                  </a:cubicBezTo>
                  <a:cubicBezTo>
                    <a:pt x="92731" y="93175"/>
                    <a:pt x="92731" y="93175"/>
                    <a:pt x="92731" y="93175"/>
                  </a:cubicBezTo>
                  <a:cubicBezTo>
                    <a:pt x="91579" y="91387"/>
                    <a:pt x="91579" y="91387"/>
                    <a:pt x="91579" y="91387"/>
                  </a:cubicBezTo>
                  <a:cubicBezTo>
                    <a:pt x="91579" y="89598"/>
                    <a:pt x="91579" y="89598"/>
                    <a:pt x="91579" y="89598"/>
                  </a:cubicBezTo>
                  <a:cubicBezTo>
                    <a:pt x="91579" y="88406"/>
                    <a:pt x="91579" y="88406"/>
                    <a:pt x="91579" y="88406"/>
                  </a:cubicBezTo>
                  <a:cubicBezTo>
                    <a:pt x="92731" y="86022"/>
                    <a:pt x="92731" y="86022"/>
                    <a:pt x="92731" y="86022"/>
                  </a:cubicBezTo>
                  <a:cubicBezTo>
                    <a:pt x="94651" y="85426"/>
                    <a:pt x="94651" y="85426"/>
                    <a:pt x="94651" y="85426"/>
                  </a:cubicBezTo>
                  <a:cubicBezTo>
                    <a:pt x="96188" y="83042"/>
                    <a:pt x="96188" y="83042"/>
                    <a:pt x="96188" y="83042"/>
                  </a:cubicBezTo>
                  <a:lnTo>
                    <a:pt x="96188" y="80061"/>
                  </a:lnTo>
                  <a:cubicBezTo>
                    <a:pt x="95419" y="74696"/>
                    <a:pt x="95419" y="74696"/>
                    <a:pt x="95419" y="74696"/>
                  </a:cubicBezTo>
                  <a:cubicBezTo>
                    <a:pt x="95419" y="73504"/>
                    <a:pt x="95419" y="73504"/>
                    <a:pt x="95419" y="73504"/>
                  </a:cubicBezTo>
                  <a:cubicBezTo>
                    <a:pt x="95419" y="71716"/>
                    <a:pt x="95419" y="71716"/>
                    <a:pt x="95419" y="71716"/>
                  </a:cubicBezTo>
                  <a:close/>
                  <a:moveTo>
                    <a:pt x="70375" y="46863"/>
                  </a:moveTo>
                  <a:lnTo>
                    <a:pt x="71729" y="46863"/>
                  </a:lnTo>
                  <a:lnTo>
                    <a:pt x="72631" y="46863"/>
                  </a:lnTo>
                  <a:lnTo>
                    <a:pt x="73533" y="48283"/>
                  </a:lnTo>
                  <a:lnTo>
                    <a:pt x="74435" y="50413"/>
                  </a:lnTo>
                  <a:lnTo>
                    <a:pt x="74435" y="52544"/>
                  </a:lnTo>
                  <a:lnTo>
                    <a:pt x="72631" y="53964"/>
                  </a:lnTo>
                  <a:lnTo>
                    <a:pt x="71729" y="52544"/>
                  </a:lnTo>
                  <a:lnTo>
                    <a:pt x="71729" y="50413"/>
                  </a:lnTo>
                  <a:lnTo>
                    <a:pt x="70375" y="48993"/>
                  </a:lnTo>
                  <a:lnTo>
                    <a:pt x="70375" y="48283"/>
                  </a:lnTo>
                  <a:close/>
                  <a:moveTo>
                    <a:pt x="78947" y="43313"/>
                  </a:moveTo>
                  <a:lnTo>
                    <a:pt x="80300" y="43313"/>
                  </a:lnTo>
                  <a:lnTo>
                    <a:pt x="81654" y="45443"/>
                  </a:lnTo>
                  <a:lnTo>
                    <a:pt x="82556" y="46863"/>
                  </a:lnTo>
                  <a:lnTo>
                    <a:pt x="84361" y="48283"/>
                  </a:lnTo>
                  <a:lnTo>
                    <a:pt x="84361" y="46863"/>
                  </a:lnTo>
                  <a:lnTo>
                    <a:pt x="86616" y="46863"/>
                  </a:lnTo>
                  <a:lnTo>
                    <a:pt x="87969" y="46863"/>
                  </a:lnTo>
                  <a:lnTo>
                    <a:pt x="89774" y="48994"/>
                  </a:lnTo>
                  <a:lnTo>
                    <a:pt x="92932" y="52544"/>
                  </a:lnTo>
                  <a:lnTo>
                    <a:pt x="92932" y="56094"/>
                  </a:lnTo>
                  <a:lnTo>
                    <a:pt x="91578" y="58224"/>
                  </a:lnTo>
                  <a:lnTo>
                    <a:pt x="90225" y="58224"/>
                  </a:lnTo>
                  <a:lnTo>
                    <a:pt x="88872" y="58224"/>
                  </a:lnTo>
                  <a:lnTo>
                    <a:pt x="88872" y="58934"/>
                  </a:lnTo>
                  <a:lnTo>
                    <a:pt x="85714" y="58934"/>
                  </a:lnTo>
                  <a:lnTo>
                    <a:pt x="84361" y="58934"/>
                  </a:lnTo>
                  <a:lnTo>
                    <a:pt x="83909" y="58934"/>
                  </a:lnTo>
                  <a:lnTo>
                    <a:pt x="83007" y="56804"/>
                  </a:lnTo>
                  <a:lnTo>
                    <a:pt x="82556" y="53964"/>
                  </a:lnTo>
                  <a:lnTo>
                    <a:pt x="83007" y="51124"/>
                  </a:lnTo>
                  <a:lnTo>
                    <a:pt x="80751" y="51124"/>
                  </a:lnTo>
                  <a:lnTo>
                    <a:pt x="78947" y="50413"/>
                  </a:lnTo>
                  <a:lnTo>
                    <a:pt x="78947" y="48283"/>
                  </a:lnTo>
                  <a:lnTo>
                    <a:pt x="78947" y="46863"/>
                  </a:lnTo>
                  <a:lnTo>
                    <a:pt x="78947" y="44733"/>
                  </a:lnTo>
                  <a:close/>
                  <a:moveTo>
                    <a:pt x="65864" y="37633"/>
                  </a:moveTo>
                  <a:lnTo>
                    <a:pt x="66766" y="37633"/>
                  </a:lnTo>
                  <a:lnTo>
                    <a:pt x="69473" y="37633"/>
                  </a:lnTo>
                  <a:lnTo>
                    <a:pt x="71728" y="37633"/>
                  </a:lnTo>
                  <a:lnTo>
                    <a:pt x="72179" y="40473"/>
                  </a:lnTo>
                  <a:lnTo>
                    <a:pt x="77142" y="40473"/>
                  </a:lnTo>
                  <a:lnTo>
                    <a:pt x="74886" y="42603"/>
                  </a:lnTo>
                  <a:lnTo>
                    <a:pt x="74435" y="43313"/>
                  </a:lnTo>
                  <a:lnTo>
                    <a:pt x="74435" y="41893"/>
                  </a:lnTo>
                  <a:lnTo>
                    <a:pt x="73082" y="41893"/>
                  </a:lnTo>
                  <a:lnTo>
                    <a:pt x="72179" y="41893"/>
                  </a:lnTo>
                  <a:lnTo>
                    <a:pt x="70826" y="41893"/>
                  </a:lnTo>
                  <a:lnTo>
                    <a:pt x="69924" y="41893"/>
                  </a:lnTo>
                  <a:lnTo>
                    <a:pt x="69022" y="41893"/>
                  </a:lnTo>
                  <a:lnTo>
                    <a:pt x="67668" y="41893"/>
                  </a:lnTo>
                  <a:lnTo>
                    <a:pt x="65864" y="41183"/>
                  </a:lnTo>
                  <a:lnTo>
                    <a:pt x="65864" y="40473"/>
                  </a:lnTo>
                  <a:lnTo>
                    <a:pt x="65864" y="39053"/>
                  </a:lnTo>
                  <a:close/>
                  <a:moveTo>
                    <a:pt x="47819" y="20591"/>
                  </a:moveTo>
                  <a:lnTo>
                    <a:pt x="49623" y="20591"/>
                  </a:lnTo>
                  <a:lnTo>
                    <a:pt x="50526" y="20591"/>
                  </a:lnTo>
                  <a:lnTo>
                    <a:pt x="51428" y="21301"/>
                  </a:lnTo>
                  <a:lnTo>
                    <a:pt x="51879" y="22721"/>
                  </a:lnTo>
                  <a:lnTo>
                    <a:pt x="53232" y="26272"/>
                  </a:lnTo>
                  <a:lnTo>
                    <a:pt x="54586" y="26272"/>
                  </a:lnTo>
                  <a:lnTo>
                    <a:pt x="55488" y="29822"/>
                  </a:lnTo>
                  <a:lnTo>
                    <a:pt x="55488" y="32662"/>
                  </a:lnTo>
                  <a:lnTo>
                    <a:pt x="55488" y="34793"/>
                  </a:lnTo>
                  <a:lnTo>
                    <a:pt x="54135" y="34793"/>
                  </a:lnTo>
                  <a:lnTo>
                    <a:pt x="52781" y="32662"/>
                  </a:lnTo>
                  <a:lnTo>
                    <a:pt x="51879" y="31242"/>
                  </a:lnTo>
                  <a:lnTo>
                    <a:pt x="49623" y="32662"/>
                  </a:lnTo>
                  <a:lnTo>
                    <a:pt x="47819" y="33372"/>
                  </a:lnTo>
                  <a:lnTo>
                    <a:pt x="46466" y="31952"/>
                  </a:lnTo>
                  <a:lnTo>
                    <a:pt x="45563" y="29822"/>
                  </a:lnTo>
                  <a:lnTo>
                    <a:pt x="43308" y="27692"/>
                  </a:lnTo>
                  <a:lnTo>
                    <a:pt x="43308" y="25562"/>
                  </a:lnTo>
                  <a:lnTo>
                    <a:pt x="43308" y="22721"/>
                  </a:lnTo>
                  <a:lnTo>
                    <a:pt x="44661" y="22721"/>
                  </a:lnTo>
                  <a:lnTo>
                    <a:pt x="46014" y="22721"/>
                  </a:lnTo>
                  <a:lnTo>
                    <a:pt x="46014" y="21301"/>
                  </a:lnTo>
                  <a:close/>
                  <a:moveTo>
                    <a:pt x="3157" y="6390"/>
                  </a:moveTo>
                  <a:lnTo>
                    <a:pt x="3157" y="8520"/>
                  </a:lnTo>
                  <a:lnTo>
                    <a:pt x="3157" y="9941"/>
                  </a:lnTo>
                  <a:lnTo>
                    <a:pt x="2255" y="11361"/>
                  </a:lnTo>
                  <a:lnTo>
                    <a:pt x="1804" y="12781"/>
                  </a:lnTo>
                  <a:lnTo>
                    <a:pt x="1804" y="15621"/>
                  </a:lnTo>
                  <a:lnTo>
                    <a:pt x="0" y="14201"/>
                  </a:lnTo>
                  <a:lnTo>
                    <a:pt x="0" y="12781"/>
                  </a:lnTo>
                  <a:lnTo>
                    <a:pt x="0" y="11361"/>
                  </a:lnTo>
                  <a:lnTo>
                    <a:pt x="1804" y="8520"/>
                  </a:lnTo>
                  <a:close/>
                  <a:moveTo>
                    <a:pt x="14887" y="0"/>
                  </a:moveTo>
                  <a:lnTo>
                    <a:pt x="16240" y="0"/>
                  </a:lnTo>
                  <a:lnTo>
                    <a:pt x="19849" y="0"/>
                  </a:lnTo>
                  <a:lnTo>
                    <a:pt x="21202" y="0"/>
                  </a:lnTo>
                  <a:lnTo>
                    <a:pt x="22556" y="3550"/>
                  </a:lnTo>
                  <a:lnTo>
                    <a:pt x="22556" y="4260"/>
                  </a:lnTo>
                  <a:lnTo>
                    <a:pt x="22556" y="6390"/>
                  </a:lnTo>
                  <a:lnTo>
                    <a:pt x="22105" y="8520"/>
                  </a:lnTo>
                  <a:lnTo>
                    <a:pt x="22105" y="9230"/>
                  </a:lnTo>
                  <a:lnTo>
                    <a:pt x="20751" y="11360"/>
                  </a:lnTo>
                  <a:lnTo>
                    <a:pt x="19849" y="11360"/>
                  </a:lnTo>
                  <a:lnTo>
                    <a:pt x="18496" y="11360"/>
                  </a:lnTo>
                  <a:lnTo>
                    <a:pt x="17593" y="11360"/>
                  </a:lnTo>
                  <a:lnTo>
                    <a:pt x="15338" y="9230"/>
                  </a:lnTo>
                  <a:lnTo>
                    <a:pt x="14887" y="9230"/>
                  </a:lnTo>
                  <a:lnTo>
                    <a:pt x="12631" y="6390"/>
                  </a:lnTo>
                  <a:lnTo>
                    <a:pt x="12631" y="2840"/>
                  </a:lnTo>
                  <a:lnTo>
                    <a:pt x="12631" y="1420"/>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grpSp>
    </p:spTree>
    <p:extLst>
      <p:ext uri="{BB962C8B-B14F-4D97-AF65-F5344CB8AC3E}">
        <p14:creationId xmlns:p14="http://schemas.microsoft.com/office/powerpoint/2010/main" val="279135653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Content Placeholder 4">
            <a:extLst>
              <a:ext uri="{FF2B5EF4-FFF2-40B4-BE49-F238E27FC236}">
                <a16:creationId xmlns:a16="http://schemas.microsoft.com/office/drawing/2014/main" xmlns="" id="{A24F1483-22DB-4D9E-8D0D-C3B85C6C9B82}"/>
              </a:ext>
            </a:extLst>
          </p:cNvPr>
          <p:cNvPicPr>
            <a:picLocks noChangeAspect="1"/>
          </p:cNvPicPr>
          <p:nvPr/>
        </p:nvPicPr>
        <p:blipFill rotWithShape="1">
          <a:blip r:embed="rId3">
            <a:extLst>
              <a:ext uri="{28A0092B-C50C-407E-A947-70E740481C1C}">
                <a14:useLocalDpi xmlns:a14="http://schemas.microsoft.com/office/drawing/2010/main" val="0"/>
              </a:ext>
            </a:extLst>
          </a:blip>
          <a:srcRect t="14000"/>
          <a:stretch/>
        </p:blipFill>
        <p:spPr>
          <a:xfrm>
            <a:off x="2557981" y="950406"/>
            <a:ext cx="9622725" cy="5369181"/>
          </a:xfrm>
          <a:prstGeom prst="rect">
            <a:avLst/>
          </a:prstGeom>
        </p:spPr>
      </p:pic>
      <p:grpSp>
        <p:nvGrpSpPr>
          <p:cNvPr id="42" name="Group 41">
            <a:extLst>
              <a:ext uri="{FF2B5EF4-FFF2-40B4-BE49-F238E27FC236}">
                <a16:creationId xmlns:a16="http://schemas.microsoft.com/office/drawing/2014/main" xmlns="" id="{367CFF4D-CD06-4EC8-B1FC-DEF60DD5BEEE}"/>
              </a:ext>
            </a:extLst>
          </p:cNvPr>
          <p:cNvGrpSpPr/>
          <p:nvPr/>
        </p:nvGrpSpPr>
        <p:grpSpPr>
          <a:xfrm>
            <a:off x="-634178" y="-239094"/>
            <a:ext cx="6098808" cy="6613400"/>
            <a:chOff x="3113898" y="266181"/>
            <a:chExt cx="5606578" cy="6501914"/>
          </a:xfrm>
        </p:grpSpPr>
        <p:sp>
          <p:nvSpPr>
            <p:cNvPr id="4" name="Shape 1427">
              <a:extLst>
                <a:ext uri="{FF2B5EF4-FFF2-40B4-BE49-F238E27FC236}">
                  <a16:creationId xmlns:a16="http://schemas.microsoft.com/office/drawing/2014/main" xmlns="" id="{F0C5ED03-FEAA-467E-9A45-9C58494B71CD}"/>
                </a:ext>
              </a:extLst>
            </p:cNvPr>
            <p:cNvSpPr/>
            <p:nvPr/>
          </p:nvSpPr>
          <p:spPr>
            <a:xfrm>
              <a:off x="3113898" y="266181"/>
              <a:ext cx="5606578" cy="6501914"/>
            </a:xfrm>
            <a:custGeom>
              <a:avLst/>
              <a:gdLst/>
              <a:ahLst/>
              <a:cxnLst/>
              <a:rect l="0" t="0" r="0" b="0"/>
              <a:pathLst>
                <a:path w="120000" h="120000" extrusionOk="0">
                  <a:moveTo>
                    <a:pt x="73846" y="69917"/>
                  </a:moveTo>
                  <a:lnTo>
                    <a:pt x="80192" y="66942"/>
                  </a:lnTo>
                  <a:lnTo>
                    <a:pt x="80192" y="55041"/>
                  </a:lnTo>
                  <a:lnTo>
                    <a:pt x="83076" y="53057"/>
                  </a:lnTo>
                  <a:lnTo>
                    <a:pt x="92884" y="45123"/>
                  </a:lnTo>
                  <a:lnTo>
                    <a:pt x="97500" y="39669"/>
                  </a:lnTo>
                  <a:lnTo>
                    <a:pt x="106730" y="34214"/>
                  </a:lnTo>
                  <a:lnTo>
                    <a:pt x="120000" y="27272"/>
                  </a:lnTo>
                  <a:lnTo>
                    <a:pt x="115384" y="26280"/>
                  </a:lnTo>
                  <a:lnTo>
                    <a:pt x="105576" y="25785"/>
                  </a:lnTo>
                  <a:lnTo>
                    <a:pt x="97500" y="24297"/>
                  </a:lnTo>
                  <a:lnTo>
                    <a:pt x="95769" y="25785"/>
                  </a:lnTo>
                  <a:lnTo>
                    <a:pt x="93461" y="27272"/>
                  </a:lnTo>
                  <a:lnTo>
                    <a:pt x="88846" y="27272"/>
                  </a:lnTo>
                  <a:lnTo>
                    <a:pt x="87115" y="25289"/>
                  </a:lnTo>
                  <a:lnTo>
                    <a:pt x="84807" y="23801"/>
                  </a:lnTo>
                  <a:lnTo>
                    <a:pt x="78461" y="22314"/>
                  </a:lnTo>
                  <a:lnTo>
                    <a:pt x="76730" y="22314"/>
                  </a:lnTo>
                  <a:lnTo>
                    <a:pt x="74423" y="21322"/>
                  </a:lnTo>
                  <a:lnTo>
                    <a:pt x="73846" y="20826"/>
                  </a:lnTo>
                  <a:lnTo>
                    <a:pt x="68653" y="20330"/>
                  </a:lnTo>
                  <a:lnTo>
                    <a:pt x="65769" y="17851"/>
                  </a:lnTo>
                  <a:lnTo>
                    <a:pt x="69230" y="19338"/>
                  </a:lnTo>
                  <a:lnTo>
                    <a:pt x="70961" y="17851"/>
                  </a:lnTo>
                  <a:lnTo>
                    <a:pt x="68653" y="17355"/>
                  </a:lnTo>
                  <a:lnTo>
                    <a:pt x="65769" y="17355"/>
                  </a:lnTo>
                  <a:lnTo>
                    <a:pt x="62884" y="17355"/>
                  </a:lnTo>
                  <a:lnTo>
                    <a:pt x="60576" y="17355"/>
                  </a:lnTo>
                  <a:lnTo>
                    <a:pt x="57692" y="17355"/>
                  </a:lnTo>
                  <a:lnTo>
                    <a:pt x="55961" y="19338"/>
                  </a:lnTo>
                  <a:lnTo>
                    <a:pt x="53653" y="19338"/>
                  </a:lnTo>
                  <a:lnTo>
                    <a:pt x="50192" y="16859"/>
                  </a:lnTo>
                  <a:lnTo>
                    <a:pt x="48461" y="16859"/>
                  </a:lnTo>
                  <a:lnTo>
                    <a:pt x="46153" y="16859"/>
                  </a:lnTo>
                  <a:lnTo>
                    <a:pt x="42115" y="15867"/>
                  </a:lnTo>
                  <a:lnTo>
                    <a:pt x="39230" y="11900"/>
                  </a:lnTo>
                  <a:lnTo>
                    <a:pt x="39230" y="11900"/>
                  </a:lnTo>
                  <a:lnTo>
                    <a:pt x="38076" y="9917"/>
                  </a:lnTo>
                  <a:lnTo>
                    <a:pt x="35769" y="9917"/>
                  </a:lnTo>
                  <a:lnTo>
                    <a:pt x="33461" y="9917"/>
                  </a:lnTo>
                  <a:lnTo>
                    <a:pt x="31730" y="9917"/>
                  </a:lnTo>
                  <a:lnTo>
                    <a:pt x="31153" y="7933"/>
                  </a:lnTo>
                  <a:lnTo>
                    <a:pt x="32884" y="5950"/>
                  </a:lnTo>
                  <a:lnTo>
                    <a:pt x="33461" y="3966"/>
                  </a:lnTo>
                  <a:lnTo>
                    <a:pt x="35769" y="2479"/>
                  </a:lnTo>
                  <a:lnTo>
                    <a:pt x="34615" y="991"/>
                  </a:lnTo>
                  <a:lnTo>
                    <a:pt x="34615" y="991"/>
                  </a:lnTo>
                  <a:lnTo>
                    <a:pt x="32307" y="0"/>
                  </a:lnTo>
                  <a:lnTo>
                    <a:pt x="32307" y="4958"/>
                  </a:lnTo>
                  <a:lnTo>
                    <a:pt x="31153" y="5950"/>
                  </a:lnTo>
                  <a:lnTo>
                    <a:pt x="30000" y="7933"/>
                  </a:lnTo>
                  <a:lnTo>
                    <a:pt x="0" y="7933"/>
                  </a:lnTo>
                  <a:lnTo>
                    <a:pt x="576" y="9917"/>
                  </a:lnTo>
                  <a:lnTo>
                    <a:pt x="576" y="11404"/>
                  </a:lnTo>
                  <a:lnTo>
                    <a:pt x="576" y="11900"/>
                  </a:lnTo>
                  <a:lnTo>
                    <a:pt x="2307" y="12892"/>
                  </a:lnTo>
                  <a:lnTo>
                    <a:pt x="2307" y="14876"/>
                  </a:lnTo>
                  <a:lnTo>
                    <a:pt x="1730" y="15371"/>
                  </a:lnTo>
                  <a:lnTo>
                    <a:pt x="576" y="16363"/>
                  </a:lnTo>
                  <a:lnTo>
                    <a:pt x="576" y="16859"/>
                  </a:lnTo>
                  <a:lnTo>
                    <a:pt x="576" y="18842"/>
                  </a:lnTo>
                  <a:lnTo>
                    <a:pt x="1153" y="19834"/>
                  </a:lnTo>
                  <a:lnTo>
                    <a:pt x="1730" y="22314"/>
                  </a:lnTo>
                  <a:lnTo>
                    <a:pt x="576" y="25289"/>
                  </a:lnTo>
                  <a:lnTo>
                    <a:pt x="1730" y="27768"/>
                  </a:lnTo>
                  <a:lnTo>
                    <a:pt x="3461" y="31735"/>
                  </a:lnTo>
                  <a:lnTo>
                    <a:pt x="5192" y="34710"/>
                  </a:lnTo>
                  <a:lnTo>
                    <a:pt x="5192" y="38677"/>
                  </a:lnTo>
                  <a:lnTo>
                    <a:pt x="5769" y="45619"/>
                  </a:lnTo>
                  <a:lnTo>
                    <a:pt x="5769" y="51570"/>
                  </a:lnTo>
                  <a:lnTo>
                    <a:pt x="5769" y="55537"/>
                  </a:lnTo>
                  <a:lnTo>
                    <a:pt x="6923" y="56528"/>
                  </a:lnTo>
                  <a:lnTo>
                    <a:pt x="6923" y="57520"/>
                  </a:lnTo>
                  <a:lnTo>
                    <a:pt x="6923" y="60495"/>
                  </a:lnTo>
                  <a:lnTo>
                    <a:pt x="8653" y="61487"/>
                  </a:lnTo>
                  <a:lnTo>
                    <a:pt x="9807" y="62975"/>
                  </a:lnTo>
                  <a:lnTo>
                    <a:pt x="10384" y="65454"/>
                  </a:lnTo>
                  <a:lnTo>
                    <a:pt x="10384" y="67438"/>
                  </a:lnTo>
                  <a:lnTo>
                    <a:pt x="10384" y="69917"/>
                  </a:lnTo>
                  <a:lnTo>
                    <a:pt x="9230" y="70413"/>
                  </a:lnTo>
                  <a:lnTo>
                    <a:pt x="9230" y="70413"/>
                  </a:lnTo>
                  <a:lnTo>
                    <a:pt x="9807" y="71404"/>
                  </a:lnTo>
                  <a:lnTo>
                    <a:pt x="7500" y="72892"/>
                  </a:lnTo>
                  <a:lnTo>
                    <a:pt x="6346" y="74380"/>
                  </a:lnTo>
                  <a:lnTo>
                    <a:pt x="4615" y="75371"/>
                  </a:lnTo>
                  <a:lnTo>
                    <a:pt x="4615" y="76363"/>
                  </a:lnTo>
                  <a:lnTo>
                    <a:pt x="4615" y="77355"/>
                  </a:lnTo>
                  <a:lnTo>
                    <a:pt x="5192" y="78347"/>
                  </a:lnTo>
                  <a:lnTo>
                    <a:pt x="6923" y="79338"/>
                  </a:lnTo>
                  <a:lnTo>
                    <a:pt x="6923" y="80826"/>
                  </a:lnTo>
                  <a:lnTo>
                    <a:pt x="9807" y="81322"/>
                  </a:lnTo>
                  <a:lnTo>
                    <a:pt x="10384" y="82809"/>
                  </a:lnTo>
                  <a:lnTo>
                    <a:pt x="12115" y="83801"/>
                  </a:lnTo>
                  <a:lnTo>
                    <a:pt x="10384" y="120000"/>
                  </a:lnTo>
                  <a:lnTo>
                    <a:pt x="99230" y="118512"/>
                  </a:lnTo>
                  <a:lnTo>
                    <a:pt x="99807" y="115537"/>
                  </a:lnTo>
                  <a:lnTo>
                    <a:pt x="99230" y="112561"/>
                  </a:lnTo>
                  <a:lnTo>
                    <a:pt x="95769" y="109090"/>
                  </a:lnTo>
                  <a:lnTo>
                    <a:pt x="92307" y="107107"/>
                  </a:lnTo>
                  <a:lnTo>
                    <a:pt x="90576" y="105619"/>
                  </a:lnTo>
                  <a:lnTo>
                    <a:pt x="86538" y="101157"/>
                  </a:lnTo>
                  <a:lnTo>
                    <a:pt x="79615" y="97685"/>
                  </a:lnTo>
                  <a:lnTo>
                    <a:pt x="75000" y="95702"/>
                  </a:lnTo>
                  <a:lnTo>
                    <a:pt x="72115" y="93719"/>
                  </a:lnTo>
                  <a:lnTo>
                    <a:pt x="72692" y="86280"/>
                  </a:lnTo>
                  <a:lnTo>
                    <a:pt x="73846" y="78842"/>
                  </a:lnTo>
                  <a:lnTo>
                    <a:pt x="72692" y="78842"/>
                  </a:lnTo>
                  <a:lnTo>
                    <a:pt x="70384" y="76363"/>
                  </a:lnTo>
                  <a:lnTo>
                    <a:pt x="72692" y="71900"/>
                  </a:lnTo>
                  <a:lnTo>
                    <a:pt x="73846" y="69917"/>
                  </a:lnTo>
                  <a:close/>
                </a:path>
              </a:pathLst>
            </a:custGeom>
            <a:solidFill>
              <a:schemeClr val="bg1">
                <a:lumMod val="75000"/>
              </a:schemeClr>
            </a:solid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dirty="0">
                <a:solidFill>
                  <a:srgbClr val="7F7F7F"/>
                </a:solidFill>
                <a:latin typeface="Calibri" panose="020F0502020204030204" pitchFamily="34" charset="0"/>
                <a:ea typeface="Source Sans Pro"/>
                <a:cs typeface="Calibri" panose="020F0502020204030204" pitchFamily="34" charset="0"/>
                <a:sym typeface="Source Sans Pro"/>
              </a:endParaRPr>
            </a:p>
          </p:txBody>
        </p:sp>
        <p:grpSp>
          <p:nvGrpSpPr>
            <p:cNvPr id="21" name="Group 20">
              <a:extLst>
                <a:ext uri="{FF2B5EF4-FFF2-40B4-BE49-F238E27FC236}">
                  <a16:creationId xmlns:a16="http://schemas.microsoft.com/office/drawing/2014/main" xmlns="" id="{C918945D-44DE-4435-BEED-9FB24BDF4918}"/>
                </a:ext>
              </a:extLst>
            </p:cNvPr>
            <p:cNvGrpSpPr/>
            <p:nvPr/>
          </p:nvGrpSpPr>
          <p:grpSpPr>
            <a:xfrm>
              <a:off x="5447731" y="2536995"/>
              <a:ext cx="420391" cy="420392"/>
              <a:chOff x="3913825" y="1664872"/>
              <a:chExt cx="784660" cy="784660"/>
            </a:xfrm>
          </p:grpSpPr>
          <p:sp>
            <p:nvSpPr>
              <p:cNvPr id="22" name="Teardrop 21">
                <a:extLst>
                  <a:ext uri="{FF2B5EF4-FFF2-40B4-BE49-F238E27FC236}">
                    <a16:creationId xmlns:a16="http://schemas.microsoft.com/office/drawing/2014/main" xmlns="" id="{A60022F0-579D-4C94-9516-951DE7A8E2F1}"/>
                  </a:ext>
                </a:extLst>
              </p:cNvPr>
              <p:cNvSpPr/>
              <p:nvPr/>
            </p:nvSpPr>
            <p:spPr>
              <a:xfrm rot="8100000">
                <a:off x="3913825" y="1664872"/>
                <a:ext cx="784660" cy="784660"/>
              </a:xfrm>
              <a:prstGeom prst="teardrop">
                <a:avLst>
                  <a:gd name="adj" fmla="val 11766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3" name="Oval 22">
                <a:extLst>
                  <a:ext uri="{FF2B5EF4-FFF2-40B4-BE49-F238E27FC236}">
                    <a16:creationId xmlns:a16="http://schemas.microsoft.com/office/drawing/2014/main" xmlns="" id="{FECDC355-73E8-4669-9122-7566C9FDCE35}"/>
                  </a:ext>
                </a:extLst>
              </p:cNvPr>
              <p:cNvSpPr/>
              <p:nvPr/>
            </p:nvSpPr>
            <p:spPr>
              <a:xfrm>
                <a:off x="4013549" y="1764596"/>
                <a:ext cx="585216" cy="585217"/>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grpSp>
      </p:grpSp>
      <p:sp>
        <p:nvSpPr>
          <p:cNvPr id="45" name="TextBox 44">
            <a:extLst>
              <a:ext uri="{FF2B5EF4-FFF2-40B4-BE49-F238E27FC236}">
                <a16:creationId xmlns:a16="http://schemas.microsoft.com/office/drawing/2014/main" xmlns="" id="{D8937DA5-A9E6-405D-BC68-65C1877C5691}"/>
              </a:ext>
            </a:extLst>
          </p:cNvPr>
          <p:cNvSpPr txBox="1"/>
          <p:nvPr/>
        </p:nvSpPr>
        <p:spPr>
          <a:xfrm>
            <a:off x="187504" y="120290"/>
            <a:ext cx="11398753" cy="769441"/>
          </a:xfrm>
          <a:prstGeom prst="rect">
            <a:avLst/>
          </a:prstGeom>
          <a:noFill/>
        </p:spPr>
        <p:txBody>
          <a:bodyPr wrap="square" rtlCol="0">
            <a:spAutoFit/>
          </a:bodyPr>
          <a:lstStyle/>
          <a:p>
            <a:pPr algn="ctr"/>
            <a:r>
              <a:rPr lang="en-US" sz="4400" b="1" dirty="0"/>
              <a:t>First Community Solar Integration into LIHEAP </a:t>
            </a:r>
          </a:p>
        </p:txBody>
      </p:sp>
      <p:sp>
        <p:nvSpPr>
          <p:cNvPr id="44" name="Rectangle 43">
            <a:extLst>
              <a:ext uri="{FF2B5EF4-FFF2-40B4-BE49-F238E27FC236}">
                <a16:creationId xmlns:a16="http://schemas.microsoft.com/office/drawing/2014/main" xmlns="" id="{B523A3F7-EA35-43DD-A2AA-1D8ABCDB2B22}"/>
              </a:ext>
            </a:extLst>
          </p:cNvPr>
          <p:cNvSpPr/>
          <p:nvPr/>
        </p:nvSpPr>
        <p:spPr>
          <a:xfrm>
            <a:off x="-146237" y="6142545"/>
            <a:ext cx="12233152" cy="524198"/>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xmlns="" id="{9D948812-E209-4ECA-8327-5186FC215EF4}"/>
              </a:ext>
            </a:extLst>
          </p:cNvPr>
          <p:cNvSpPr txBox="1"/>
          <p:nvPr/>
        </p:nvSpPr>
        <p:spPr>
          <a:xfrm>
            <a:off x="453341" y="6103900"/>
            <a:ext cx="11285317" cy="584775"/>
          </a:xfrm>
          <a:prstGeom prst="rect">
            <a:avLst/>
          </a:prstGeom>
          <a:noFill/>
        </p:spPr>
        <p:txBody>
          <a:bodyPr wrap="square" rtlCol="0">
            <a:spAutoFit/>
          </a:bodyPr>
          <a:lstStyle/>
          <a:p>
            <a:r>
              <a:rPr lang="en-US" sz="3200" b="1" dirty="0">
                <a:solidFill>
                  <a:schemeClr val="bg1"/>
                </a:solidFill>
              </a:rPr>
              <a:t>Solar Energy is a Fiscally Responsible Solution to Energy Poverty!</a:t>
            </a:r>
          </a:p>
        </p:txBody>
      </p:sp>
      <p:sp>
        <p:nvSpPr>
          <p:cNvPr id="25" name="TextBox 24">
            <a:extLst>
              <a:ext uri="{FF2B5EF4-FFF2-40B4-BE49-F238E27FC236}">
                <a16:creationId xmlns:a16="http://schemas.microsoft.com/office/drawing/2014/main" xmlns="" id="{2C997B29-A7DA-4748-B11C-F51F155292A1}"/>
              </a:ext>
            </a:extLst>
          </p:cNvPr>
          <p:cNvSpPr txBox="1"/>
          <p:nvPr/>
        </p:nvSpPr>
        <p:spPr>
          <a:xfrm>
            <a:off x="-165682" y="4159968"/>
            <a:ext cx="5161815" cy="2446824"/>
          </a:xfrm>
          <a:prstGeom prst="rect">
            <a:avLst/>
          </a:prstGeom>
          <a:noFill/>
        </p:spPr>
        <p:txBody>
          <a:bodyPr wrap="square" rtlCol="0">
            <a:spAutoFit/>
          </a:bodyPr>
          <a:lstStyle/>
          <a:p>
            <a:pPr marL="571500" indent="-571500">
              <a:buFont typeface="Wingdings" panose="05000000000000000000" pitchFamily="2" charset="2"/>
              <a:buChar char="Ø"/>
            </a:pPr>
            <a:r>
              <a:rPr lang="en-US" sz="2500" b="1" dirty="0"/>
              <a:t>RREAL developed</a:t>
            </a:r>
          </a:p>
          <a:p>
            <a:pPr marL="571500" indent="-571500">
              <a:buFont typeface="Wingdings" panose="05000000000000000000" pitchFamily="2" charset="2"/>
              <a:buChar char="Ø"/>
            </a:pPr>
            <a:r>
              <a:rPr lang="en-US" sz="2500" b="1" dirty="0"/>
              <a:t>RREAL funded</a:t>
            </a:r>
          </a:p>
          <a:p>
            <a:pPr marL="571500" indent="-571500">
              <a:buFont typeface="Wingdings" panose="05000000000000000000" pitchFamily="2" charset="2"/>
              <a:buChar char="Ø"/>
            </a:pPr>
            <a:r>
              <a:rPr lang="en-US" sz="2500" b="1" dirty="0"/>
              <a:t>RREAL served as EPC</a:t>
            </a:r>
          </a:p>
          <a:p>
            <a:pPr marL="571500" indent="-571500">
              <a:buFont typeface="Wingdings" panose="05000000000000000000" pitchFamily="2" charset="2"/>
              <a:buChar char="Ø"/>
            </a:pPr>
            <a:r>
              <a:rPr lang="en-US" sz="2500" b="1" dirty="0"/>
              <a:t>200 kW Ground Mount</a:t>
            </a:r>
          </a:p>
          <a:p>
            <a:pPr marL="571500" indent="-571500">
              <a:buFont typeface="Wingdings" panose="05000000000000000000" pitchFamily="2" charset="2"/>
              <a:buChar char="Ø"/>
            </a:pPr>
            <a:r>
              <a:rPr lang="en-US" sz="2500" b="1" dirty="0"/>
              <a:t>Partnership with First Nation</a:t>
            </a:r>
          </a:p>
          <a:p>
            <a:pPr marL="571500" indent="-571500">
              <a:buFont typeface="Wingdings" panose="05000000000000000000" pitchFamily="2" charset="2"/>
              <a:buChar char="Ø"/>
            </a:pPr>
            <a:endParaRPr lang="en-US" sz="2800" b="1" dirty="0"/>
          </a:p>
        </p:txBody>
      </p:sp>
      <p:sp>
        <p:nvSpPr>
          <p:cNvPr id="2" name="TextBox 1">
            <a:extLst>
              <a:ext uri="{FF2B5EF4-FFF2-40B4-BE49-F238E27FC236}">
                <a16:creationId xmlns:a16="http://schemas.microsoft.com/office/drawing/2014/main" xmlns="" id="{5F7C5966-D24A-4A1A-851B-1D743B5C7ACB}"/>
              </a:ext>
            </a:extLst>
          </p:cNvPr>
          <p:cNvSpPr txBox="1"/>
          <p:nvPr/>
        </p:nvSpPr>
        <p:spPr>
          <a:xfrm>
            <a:off x="2272471" y="1828800"/>
            <a:ext cx="1613729" cy="646331"/>
          </a:xfrm>
          <a:prstGeom prst="rect">
            <a:avLst/>
          </a:prstGeom>
          <a:noFill/>
        </p:spPr>
        <p:txBody>
          <a:bodyPr wrap="square" rtlCol="0">
            <a:spAutoFit/>
          </a:bodyPr>
          <a:lstStyle/>
          <a:p>
            <a:r>
              <a:rPr lang="en-US" dirty="0"/>
              <a:t>Leech Lake Nation</a:t>
            </a:r>
          </a:p>
        </p:txBody>
      </p:sp>
    </p:spTree>
    <p:extLst>
      <p:ext uri="{BB962C8B-B14F-4D97-AF65-F5344CB8AC3E}">
        <p14:creationId xmlns:p14="http://schemas.microsoft.com/office/powerpoint/2010/main" val="44766922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CCE11D-CDE9-6348-AF14-44DD2796B7A9}"/>
              </a:ext>
            </a:extLst>
          </p:cNvPr>
          <p:cNvSpPr>
            <a:spLocks noGrp="1"/>
          </p:cNvSpPr>
          <p:nvPr>
            <p:ph type="title"/>
          </p:nvPr>
        </p:nvSpPr>
        <p:spPr/>
        <p:txBody>
          <a:bodyPr/>
          <a:lstStyle/>
          <a:p>
            <a:endParaRPr lang="en-US" dirty="0"/>
          </a:p>
        </p:txBody>
      </p:sp>
      <p:pic>
        <p:nvPicPr>
          <p:cNvPr id="9" name="Content Placeholder 8">
            <a:extLst>
              <a:ext uri="{FF2B5EF4-FFF2-40B4-BE49-F238E27FC236}">
                <a16:creationId xmlns:a16="http://schemas.microsoft.com/office/drawing/2014/main" xmlns="" id="{4F73F4E0-D9B1-DD45-A0E8-857C8D84006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65125"/>
            <a:ext cx="11844866" cy="6858000"/>
          </a:xfrm>
        </p:spPr>
      </p:pic>
      <p:sp>
        <p:nvSpPr>
          <p:cNvPr id="3" name="TextBox 2">
            <a:extLst>
              <a:ext uri="{FF2B5EF4-FFF2-40B4-BE49-F238E27FC236}">
                <a16:creationId xmlns:a16="http://schemas.microsoft.com/office/drawing/2014/main" xmlns="" id="{C423B246-EA16-0547-BC6D-A14162A47BBC}"/>
              </a:ext>
            </a:extLst>
          </p:cNvPr>
          <p:cNvSpPr txBox="1"/>
          <p:nvPr/>
        </p:nvSpPr>
        <p:spPr>
          <a:xfrm>
            <a:off x="7206915" y="6231265"/>
            <a:ext cx="3838074" cy="523220"/>
          </a:xfrm>
          <a:prstGeom prst="rect">
            <a:avLst/>
          </a:prstGeom>
          <a:noFill/>
        </p:spPr>
        <p:txBody>
          <a:bodyPr wrap="square" rtlCol="0">
            <a:spAutoFit/>
          </a:bodyPr>
          <a:lstStyle/>
          <a:p>
            <a:r>
              <a:rPr lang="en-US" sz="2800" b="1" dirty="0" err="1">
                <a:solidFill>
                  <a:schemeClr val="bg1"/>
                </a:solidFill>
              </a:rPr>
              <a:t>www.rreal.org</a:t>
            </a:r>
            <a:r>
              <a:rPr lang="en-US" sz="2800" b="1" dirty="0">
                <a:solidFill>
                  <a:schemeClr val="bg1"/>
                </a:solidFill>
              </a:rPr>
              <a:t>/cs4ca</a:t>
            </a:r>
          </a:p>
        </p:txBody>
      </p:sp>
    </p:spTree>
    <p:extLst>
      <p:ext uri="{BB962C8B-B14F-4D97-AF65-F5344CB8AC3E}">
        <p14:creationId xmlns:p14="http://schemas.microsoft.com/office/powerpoint/2010/main" val="31053865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031" y="754646"/>
            <a:ext cx="12192000" cy="2152650"/>
          </a:xfrm>
        </p:spPr>
        <p:txBody>
          <a:bodyPr>
            <a:normAutofit/>
          </a:bodyPr>
          <a:lstStyle/>
          <a:p>
            <a:r>
              <a:rPr lang="en-US" sz="4400" dirty="0"/>
              <a:t>Weatherization Leveraged Partnerships Project</a:t>
            </a:r>
          </a:p>
        </p:txBody>
      </p:sp>
      <p:sp>
        <p:nvSpPr>
          <p:cNvPr id="3" name="Subtitle 2"/>
          <p:cNvSpPr>
            <a:spLocks noGrp="1"/>
          </p:cNvSpPr>
          <p:nvPr>
            <p:ph type="subTitle" idx="1"/>
          </p:nvPr>
        </p:nvSpPr>
        <p:spPr>
          <a:xfrm>
            <a:off x="650631" y="3135121"/>
            <a:ext cx="10972800" cy="1600200"/>
          </a:xfrm>
        </p:spPr>
        <p:txBody>
          <a:bodyPr>
            <a:normAutofit/>
          </a:bodyPr>
          <a:lstStyle/>
          <a:p>
            <a:r>
              <a:rPr lang="en-US" sz="2800" dirty="0">
                <a:solidFill>
                  <a:schemeClr val="accent1">
                    <a:lumMod val="50000"/>
                  </a:schemeClr>
                </a:solidFill>
              </a:rPr>
              <a:t>Funded by the Department of Energy to offer training and assistance to WAP subgrantees and their associations in designing private partnerships and programs that leverage the WAP.</a:t>
            </a:r>
          </a:p>
          <a:p>
            <a:endParaRPr lang="en-US" sz="1800" dirty="0">
              <a:solidFill>
                <a:schemeClr val="accent1">
                  <a:lumMod val="50000"/>
                </a:schemeClr>
              </a:solidFill>
            </a:endParaRPr>
          </a:p>
        </p:txBody>
      </p:sp>
      <p:grpSp>
        <p:nvGrpSpPr>
          <p:cNvPr id="6" name="Group 5"/>
          <p:cNvGrpSpPr/>
          <p:nvPr/>
        </p:nvGrpSpPr>
        <p:grpSpPr>
          <a:xfrm>
            <a:off x="3742653" y="4536831"/>
            <a:ext cx="4188008" cy="2130265"/>
            <a:chOff x="3883330" y="5029201"/>
            <a:chExt cx="3785610" cy="1760987"/>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3330" y="5279861"/>
              <a:ext cx="2635235" cy="132201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3200" y="5029201"/>
              <a:ext cx="1115740" cy="1760987"/>
            </a:xfrm>
            <a:prstGeom prst="rect">
              <a:avLst/>
            </a:prstGeom>
          </p:spPr>
        </p:pic>
      </p:grpSp>
    </p:spTree>
    <p:extLst>
      <p:ext uri="{BB962C8B-B14F-4D97-AF65-F5344CB8AC3E}">
        <p14:creationId xmlns:p14="http://schemas.microsoft.com/office/powerpoint/2010/main" val="42110936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the camera&#10;&#10;Description generated with very high confidence">
            <a:hlinkClick r:id="rId3"/>
            <a:extLst>
              <a:ext uri="{FF2B5EF4-FFF2-40B4-BE49-F238E27FC236}">
                <a16:creationId xmlns:a16="http://schemas.microsoft.com/office/drawing/2014/main" xmlns="" id="{1D9EE46D-96FD-4685-8FBC-E9FD375CAF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5959" y="0"/>
            <a:ext cx="8621271" cy="6349635"/>
          </a:xfrm>
          <a:prstGeom prst="rect">
            <a:avLst/>
          </a:prstGeom>
        </p:spPr>
      </p:pic>
      <p:grpSp>
        <p:nvGrpSpPr>
          <p:cNvPr id="43" name="Group 42">
            <a:extLst>
              <a:ext uri="{FF2B5EF4-FFF2-40B4-BE49-F238E27FC236}">
                <a16:creationId xmlns:a16="http://schemas.microsoft.com/office/drawing/2014/main" xmlns="" id="{A45C791B-412E-498F-86BE-E4831A90BCD5}"/>
              </a:ext>
            </a:extLst>
          </p:cNvPr>
          <p:cNvGrpSpPr/>
          <p:nvPr/>
        </p:nvGrpSpPr>
        <p:grpSpPr>
          <a:xfrm>
            <a:off x="2882042" y="2540740"/>
            <a:ext cx="1667834" cy="3925050"/>
            <a:chOff x="9216883" y="728824"/>
            <a:chExt cx="2478845" cy="5466288"/>
          </a:xfrm>
        </p:grpSpPr>
        <p:sp>
          <p:nvSpPr>
            <p:cNvPr id="41" name="Shape 1404">
              <a:extLst>
                <a:ext uri="{FF2B5EF4-FFF2-40B4-BE49-F238E27FC236}">
                  <a16:creationId xmlns:a16="http://schemas.microsoft.com/office/drawing/2014/main" xmlns="" id="{6BE14F68-C3EE-4E11-8A67-CC65FA122680}"/>
                </a:ext>
              </a:extLst>
            </p:cNvPr>
            <p:cNvSpPr/>
            <p:nvPr/>
          </p:nvSpPr>
          <p:spPr>
            <a:xfrm rot="11340187" flipH="1" flipV="1">
              <a:off x="9216883" y="728824"/>
              <a:ext cx="2478845" cy="5466288"/>
            </a:xfrm>
            <a:custGeom>
              <a:avLst/>
              <a:gdLst/>
              <a:ahLst/>
              <a:cxnLst/>
              <a:rect l="0" t="0" r="0" b="0"/>
              <a:pathLst>
                <a:path w="120000" h="120000" extrusionOk="0">
                  <a:moveTo>
                    <a:pt x="0" y="27326"/>
                  </a:moveTo>
                  <a:lnTo>
                    <a:pt x="4285" y="33267"/>
                  </a:lnTo>
                  <a:lnTo>
                    <a:pt x="10714" y="41584"/>
                  </a:lnTo>
                  <a:lnTo>
                    <a:pt x="17142" y="42772"/>
                  </a:lnTo>
                  <a:lnTo>
                    <a:pt x="23571" y="52277"/>
                  </a:lnTo>
                  <a:lnTo>
                    <a:pt x="17142" y="54653"/>
                  </a:lnTo>
                  <a:lnTo>
                    <a:pt x="14999" y="62970"/>
                  </a:lnTo>
                  <a:lnTo>
                    <a:pt x="23571" y="71287"/>
                  </a:lnTo>
                  <a:lnTo>
                    <a:pt x="29999" y="80792"/>
                  </a:lnTo>
                  <a:lnTo>
                    <a:pt x="38571" y="84356"/>
                  </a:lnTo>
                  <a:lnTo>
                    <a:pt x="40714" y="97425"/>
                  </a:lnTo>
                  <a:lnTo>
                    <a:pt x="44999" y="108118"/>
                  </a:lnTo>
                  <a:lnTo>
                    <a:pt x="53571" y="118811"/>
                  </a:lnTo>
                  <a:lnTo>
                    <a:pt x="53571" y="120000"/>
                  </a:lnTo>
                  <a:lnTo>
                    <a:pt x="100714" y="116435"/>
                  </a:lnTo>
                  <a:lnTo>
                    <a:pt x="96428" y="108118"/>
                  </a:lnTo>
                  <a:lnTo>
                    <a:pt x="98571" y="97425"/>
                  </a:lnTo>
                  <a:lnTo>
                    <a:pt x="96428" y="84356"/>
                  </a:lnTo>
                  <a:lnTo>
                    <a:pt x="94285" y="71287"/>
                  </a:lnTo>
                  <a:lnTo>
                    <a:pt x="100714" y="53465"/>
                  </a:lnTo>
                  <a:lnTo>
                    <a:pt x="100714" y="38019"/>
                  </a:lnTo>
                  <a:lnTo>
                    <a:pt x="119999" y="29702"/>
                  </a:lnTo>
                  <a:lnTo>
                    <a:pt x="119999" y="24950"/>
                  </a:lnTo>
                  <a:lnTo>
                    <a:pt x="113571" y="20198"/>
                  </a:lnTo>
                  <a:lnTo>
                    <a:pt x="113571" y="14257"/>
                  </a:lnTo>
                  <a:lnTo>
                    <a:pt x="113571" y="4752"/>
                  </a:lnTo>
                  <a:lnTo>
                    <a:pt x="107142" y="0"/>
                  </a:lnTo>
                  <a:lnTo>
                    <a:pt x="92142" y="2376"/>
                  </a:lnTo>
                  <a:lnTo>
                    <a:pt x="77142" y="4752"/>
                  </a:lnTo>
                  <a:lnTo>
                    <a:pt x="47142" y="7128"/>
                  </a:lnTo>
                  <a:lnTo>
                    <a:pt x="32142" y="9504"/>
                  </a:lnTo>
                  <a:lnTo>
                    <a:pt x="10714" y="14257"/>
                  </a:lnTo>
                  <a:lnTo>
                    <a:pt x="0" y="14257"/>
                  </a:lnTo>
                  <a:lnTo>
                    <a:pt x="0" y="20198"/>
                  </a:lnTo>
                  <a:lnTo>
                    <a:pt x="0" y="27326"/>
                  </a:lnTo>
                  <a:close/>
                </a:path>
              </a:pathLst>
            </a:custGeom>
            <a:solidFill>
              <a:schemeClr val="bg1">
                <a:lumMod val="85000"/>
              </a:schemeClr>
            </a:solid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dirty="0">
                <a:solidFill>
                  <a:srgbClr val="7F7F7F"/>
                </a:solidFill>
                <a:latin typeface="Calibri" panose="020F0502020204030204" pitchFamily="34" charset="0"/>
                <a:ea typeface="Source Sans Pro"/>
                <a:cs typeface="Calibri" panose="020F0502020204030204" pitchFamily="34" charset="0"/>
                <a:sym typeface="Source Sans Pro"/>
              </a:endParaRPr>
            </a:p>
          </p:txBody>
        </p:sp>
        <p:grpSp>
          <p:nvGrpSpPr>
            <p:cNvPr id="17" name="Group 16">
              <a:extLst>
                <a:ext uri="{FF2B5EF4-FFF2-40B4-BE49-F238E27FC236}">
                  <a16:creationId xmlns:a16="http://schemas.microsoft.com/office/drawing/2014/main" xmlns="" id="{21232FBB-98A4-4584-AA46-FA66BB61AFF0}"/>
                </a:ext>
              </a:extLst>
            </p:cNvPr>
            <p:cNvGrpSpPr/>
            <p:nvPr/>
          </p:nvGrpSpPr>
          <p:grpSpPr>
            <a:xfrm>
              <a:off x="10069465" y="5263099"/>
              <a:ext cx="420391" cy="420391"/>
              <a:chOff x="4821018" y="1941899"/>
              <a:chExt cx="784660" cy="784660"/>
            </a:xfrm>
          </p:grpSpPr>
          <p:sp>
            <p:nvSpPr>
              <p:cNvPr id="18" name="Teardrop 17">
                <a:extLst>
                  <a:ext uri="{FF2B5EF4-FFF2-40B4-BE49-F238E27FC236}">
                    <a16:creationId xmlns:a16="http://schemas.microsoft.com/office/drawing/2014/main" xmlns="" id="{D874676E-AB38-4851-A60B-AFC1B921D46B}"/>
                  </a:ext>
                </a:extLst>
              </p:cNvPr>
              <p:cNvSpPr/>
              <p:nvPr/>
            </p:nvSpPr>
            <p:spPr>
              <a:xfrm rot="8100000">
                <a:off x="4821018" y="1941899"/>
                <a:ext cx="784660" cy="784660"/>
              </a:xfrm>
              <a:prstGeom prst="teardrop">
                <a:avLst>
                  <a:gd name="adj" fmla="val 11766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9" name="Oval 18">
                <a:extLst>
                  <a:ext uri="{FF2B5EF4-FFF2-40B4-BE49-F238E27FC236}">
                    <a16:creationId xmlns:a16="http://schemas.microsoft.com/office/drawing/2014/main" xmlns="" id="{CA6424AF-B1EF-4856-A25F-1F89FA06D0DA}"/>
                  </a:ext>
                </a:extLst>
              </p:cNvPr>
              <p:cNvSpPr/>
              <p:nvPr/>
            </p:nvSpPr>
            <p:spPr>
              <a:xfrm>
                <a:off x="4920232" y="2038351"/>
                <a:ext cx="585216" cy="585216"/>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0" name="Oval 19">
                <a:extLst>
                  <a:ext uri="{FF2B5EF4-FFF2-40B4-BE49-F238E27FC236}">
                    <a16:creationId xmlns:a16="http://schemas.microsoft.com/office/drawing/2014/main" xmlns="" id="{0994B437-BE8E-49CB-B442-EE4538361871}"/>
                  </a:ext>
                </a:extLst>
              </p:cNvPr>
              <p:cNvSpPr/>
              <p:nvPr/>
            </p:nvSpPr>
            <p:spPr>
              <a:xfrm>
                <a:off x="4952006" y="2070497"/>
                <a:ext cx="521208" cy="521208"/>
              </a:xfrm>
              <a:prstGeom prst="ellipse">
                <a:avLst/>
              </a:prstGeom>
              <a:solidFill>
                <a:schemeClr val="bg1"/>
              </a:solidFill>
              <a:ln w="0">
                <a:noFill/>
                <a:prstDash val="solid"/>
                <a:round/>
                <a:headEnd/>
                <a:tailEnd/>
              </a:ln>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sz="1350"/>
              </a:p>
            </p:txBody>
          </p:sp>
        </p:grpSp>
      </p:grpSp>
      <p:grpSp>
        <p:nvGrpSpPr>
          <p:cNvPr id="25" name="Group 24">
            <a:extLst>
              <a:ext uri="{FF2B5EF4-FFF2-40B4-BE49-F238E27FC236}">
                <a16:creationId xmlns:a16="http://schemas.microsoft.com/office/drawing/2014/main" xmlns="" id="{76CEF17A-4B56-4A3C-A6AE-7C224ED7386F}"/>
              </a:ext>
            </a:extLst>
          </p:cNvPr>
          <p:cNvGrpSpPr/>
          <p:nvPr/>
        </p:nvGrpSpPr>
        <p:grpSpPr>
          <a:xfrm>
            <a:off x="126366" y="57708"/>
            <a:ext cx="3845375" cy="2555459"/>
            <a:chOff x="274651" y="1068856"/>
            <a:chExt cx="3653432" cy="2622030"/>
          </a:xfrm>
        </p:grpSpPr>
        <p:grpSp>
          <p:nvGrpSpPr>
            <p:cNvPr id="26" name="Group 25">
              <a:extLst>
                <a:ext uri="{FF2B5EF4-FFF2-40B4-BE49-F238E27FC236}">
                  <a16:creationId xmlns:a16="http://schemas.microsoft.com/office/drawing/2014/main" xmlns="" id="{1CF57860-66CB-4729-95B6-8AC54B7BE2F2}"/>
                </a:ext>
              </a:extLst>
            </p:cNvPr>
            <p:cNvGrpSpPr/>
            <p:nvPr/>
          </p:nvGrpSpPr>
          <p:grpSpPr>
            <a:xfrm>
              <a:off x="274651" y="1068856"/>
              <a:ext cx="521254" cy="578052"/>
              <a:chOff x="4788301" y="1661242"/>
              <a:chExt cx="729692" cy="809200"/>
            </a:xfrm>
          </p:grpSpPr>
          <p:sp>
            <p:nvSpPr>
              <p:cNvPr id="30" name="Teardrop 29">
                <a:extLst>
                  <a:ext uri="{FF2B5EF4-FFF2-40B4-BE49-F238E27FC236}">
                    <a16:creationId xmlns:a16="http://schemas.microsoft.com/office/drawing/2014/main" xmlns="" id="{D2D286D1-6CB0-4F2D-9F9F-B2091AAD7954}"/>
                  </a:ext>
                </a:extLst>
              </p:cNvPr>
              <p:cNvSpPr/>
              <p:nvPr/>
            </p:nvSpPr>
            <p:spPr>
              <a:xfrm rot="8100000">
                <a:off x="4788301" y="1701257"/>
                <a:ext cx="729692" cy="769185"/>
              </a:xfrm>
              <a:prstGeom prst="teardrop">
                <a:avLst>
                  <a:gd name="adj" fmla="val 11766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1" name="Oval 30">
                <a:extLst>
                  <a:ext uri="{FF2B5EF4-FFF2-40B4-BE49-F238E27FC236}">
                    <a16:creationId xmlns:a16="http://schemas.microsoft.com/office/drawing/2014/main" xmlns="" id="{C006F7BA-7F92-41DA-A96D-D0563D3045D3}"/>
                  </a:ext>
                </a:extLst>
              </p:cNvPr>
              <p:cNvSpPr/>
              <p:nvPr/>
            </p:nvSpPr>
            <p:spPr>
              <a:xfrm>
                <a:off x="4835410" y="1804983"/>
                <a:ext cx="585217" cy="585216"/>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2" name="Oval 31">
                <a:extLst>
                  <a:ext uri="{FF2B5EF4-FFF2-40B4-BE49-F238E27FC236}">
                    <a16:creationId xmlns:a16="http://schemas.microsoft.com/office/drawing/2014/main" xmlns="" id="{E9CD190B-78A6-43A8-A311-D80FEDCD497E}"/>
                  </a:ext>
                </a:extLst>
              </p:cNvPr>
              <p:cNvSpPr/>
              <p:nvPr/>
            </p:nvSpPr>
            <p:spPr>
              <a:xfrm>
                <a:off x="4867412" y="1661242"/>
                <a:ext cx="521209" cy="521206"/>
              </a:xfrm>
              <a:prstGeom prst="ellipse">
                <a:avLst/>
              </a:prstGeom>
              <a:solidFill>
                <a:schemeClr val="bg1"/>
              </a:solidFill>
              <a:ln w="0">
                <a:noFill/>
                <a:prstDash val="solid"/>
                <a:round/>
                <a:headEnd/>
                <a:tailEnd/>
              </a:ln>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sz="1350"/>
              </a:p>
            </p:txBody>
          </p:sp>
        </p:grpSp>
        <p:grpSp>
          <p:nvGrpSpPr>
            <p:cNvPr id="27" name="Group 26">
              <a:extLst>
                <a:ext uri="{FF2B5EF4-FFF2-40B4-BE49-F238E27FC236}">
                  <a16:creationId xmlns:a16="http://schemas.microsoft.com/office/drawing/2014/main" xmlns="" id="{890FCA33-5804-475E-A2FD-614CB1C0ED1C}"/>
                </a:ext>
              </a:extLst>
            </p:cNvPr>
            <p:cNvGrpSpPr/>
            <p:nvPr/>
          </p:nvGrpSpPr>
          <p:grpSpPr>
            <a:xfrm>
              <a:off x="445035" y="1255018"/>
              <a:ext cx="3483048" cy="2435868"/>
              <a:chOff x="445035" y="1255018"/>
              <a:chExt cx="3483048" cy="2435868"/>
            </a:xfrm>
          </p:grpSpPr>
          <p:sp>
            <p:nvSpPr>
              <p:cNvPr id="28" name="TextBox 27">
                <a:extLst>
                  <a:ext uri="{FF2B5EF4-FFF2-40B4-BE49-F238E27FC236}">
                    <a16:creationId xmlns:a16="http://schemas.microsoft.com/office/drawing/2014/main" xmlns="" id="{5F87697C-D62A-412A-8FEA-BA671D33413D}"/>
                  </a:ext>
                </a:extLst>
              </p:cNvPr>
              <p:cNvSpPr txBox="1"/>
              <p:nvPr/>
            </p:nvSpPr>
            <p:spPr>
              <a:xfrm>
                <a:off x="903862" y="1255018"/>
                <a:ext cx="3024221" cy="400713"/>
              </a:xfrm>
              <a:prstGeom prst="rect">
                <a:avLst/>
              </a:prstGeom>
              <a:noFill/>
            </p:spPr>
            <p:txBody>
              <a:bodyPr wrap="square" lIns="0" rtlCol="0" anchor="ctr">
                <a:spAutoFit/>
              </a:bodyPr>
              <a:lstStyle/>
              <a:p>
                <a:r>
                  <a:rPr lang="en-US" sz="2000" b="1" dirty="0"/>
                  <a:t>Westminster, Vermont</a:t>
                </a:r>
              </a:p>
            </p:txBody>
          </p:sp>
          <p:sp>
            <p:nvSpPr>
              <p:cNvPr id="29" name="TextBox 28">
                <a:extLst>
                  <a:ext uri="{FF2B5EF4-FFF2-40B4-BE49-F238E27FC236}">
                    <a16:creationId xmlns:a16="http://schemas.microsoft.com/office/drawing/2014/main" xmlns="" id="{A1DB4376-EE9F-43D6-9EF8-B9438D5AF469}"/>
                  </a:ext>
                </a:extLst>
              </p:cNvPr>
              <p:cNvSpPr txBox="1"/>
              <p:nvPr/>
            </p:nvSpPr>
            <p:spPr>
              <a:xfrm>
                <a:off x="445035" y="2269811"/>
                <a:ext cx="2838377" cy="1421075"/>
              </a:xfrm>
              <a:prstGeom prst="rect">
                <a:avLst/>
              </a:prstGeom>
              <a:noFill/>
            </p:spPr>
            <p:txBody>
              <a:bodyPr wrap="square" lIns="0" rIns="0" rtlCol="0" anchor="ctr">
                <a:spAutoFit/>
              </a:bodyPr>
              <a:lstStyle/>
              <a:p>
                <a:pPr algn="just"/>
                <a:endParaRPr lang="en-US" sz="1200" dirty="0">
                  <a:solidFill>
                    <a:schemeClr val="tx1">
                      <a:lumMod val="65000"/>
                      <a:lumOff val="35000"/>
                    </a:schemeClr>
                  </a:solidFill>
                </a:endParaRPr>
              </a:p>
              <a:p>
                <a:pPr algn="just"/>
                <a:endParaRPr lang="en-US" sz="1200" dirty="0">
                  <a:solidFill>
                    <a:schemeClr val="tx1">
                      <a:lumMod val="65000"/>
                      <a:lumOff val="35000"/>
                    </a:schemeClr>
                  </a:solidFill>
                </a:endParaRPr>
              </a:p>
              <a:p>
                <a:pPr algn="just"/>
                <a:endParaRPr lang="en-US" sz="1200" dirty="0">
                  <a:solidFill>
                    <a:schemeClr val="tx1">
                      <a:lumMod val="65000"/>
                      <a:lumOff val="35000"/>
                    </a:schemeClr>
                  </a:solidFill>
                </a:endParaRPr>
              </a:p>
              <a:p>
                <a:pPr algn="just"/>
                <a:endParaRPr lang="en-US" sz="1200" dirty="0">
                  <a:solidFill>
                    <a:schemeClr val="tx1">
                      <a:lumMod val="65000"/>
                      <a:lumOff val="35000"/>
                    </a:schemeClr>
                  </a:solidFill>
                </a:endParaRPr>
              </a:p>
              <a:p>
                <a:pPr algn="just"/>
                <a:endParaRPr lang="en-US" sz="1200" dirty="0">
                  <a:solidFill>
                    <a:schemeClr val="tx1">
                      <a:lumMod val="65000"/>
                      <a:lumOff val="35000"/>
                    </a:schemeClr>
                  </a:solidFill>
                </a:endParaRPr>
              </a:p>
              <a:p>
                <a:pPr algn="just"/>
                <a:endParaRPr lang="en-US" sz="1200" dirty="0">
                  <a:solidFill>
                    <a:schemeClr val="tx1">
                      <a:lumMod val="65000"/>
                      <a:lumOff val="35000"/>
                    </a:schemeClr>
                  </a:solidFill>
                </a:endParaRPr>
              </a:p>
              <a:p>
                <a:pPr algn="just"/>
                <a:endParaRPr lang="en-US" sz="1200" dirty="0">
                  <a:solidFill>
                    <a:schemeClr val="tx1">
                      <a:lumMod val="65000"/>
                      <a:lumOff val="35000"/>
                    </a:schemeClr>
                  </a:solidFill>
                </a:endParaRPr>
              </a:p>
            </p:txBody>
          </p:sp>
        </p:grpSp>
      </p:grpSp>
      <p:sp>
        <p:nvSpPr>
          <p:cNvPr id="44" name="Rectangle 43">
            <a:extLst>
              <a:ext uri="{FF2B5EF4-FFF2-40B4-BE49-F238E27FC236}">
                <a16:creationId xmlns:a16="http://schemas.microsoft.com/office/drawing/2014/main" xmlns="" id="{B523A3F7-EA35-43DD-A2AA-1D8ABCDB2B22}"/>
              </a:ext>
            </a:extLst>
          </p:cNvPr>
          <p:cNvSpPr/>
          <p:nvPr/>
        </p:nvSpPr>
        <p:spPr>
          <a:xfrm>
            <a:off x="0" y="6349635"/>
            <a:ext cx="12544526" cy="752256"/>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xmlns="" id="{3877F036-31A8-4265-B0BB-B8F1AA6CD805}"/>
              </a:ext>
            </a:extLst>
          </p:cNvPr>
          <p:cNvSpPr/>
          <p:nvPr/>
        </p:nvSpPr>
        <p:spPr>
          <a:xfrm>
            <a:off x="304018" y="6354189"/>
            <a:ext cx="11408007" cy="523220"/>
          </a:xfrm>
          <a:prstGeom prst="rect">
            <a:avLst/>
          </a:prstGeom>
        </p:spPr>
        <p:txBody>
          <a:bodyPr wrap="square">
            <a:spAutoFit/>
          </a:bodyPr>
          <a:lstStyle/>
          <a:p>
            <a:pPr algn="ctr"/>
            <a:r>
              <a:rPr lang="en-US" sz="2800" dirty="0">
                <a:solidFill>
                  <a:schemeClr val="bg1"/>
                </a:solidFill>
              </a:rPr>
              <a:t>Nation Scaling of our Community Solar for Community Action Program</a:t>
            </a:r>
          </a:p>
        </p:txBody>
      </p:sp>
      <p:sp>
        <p:nvSpPr>
          <p:cNvPr id="6" name="TextBox 5">
            <a:extLst>
              <a:ext uri="{FF2B5EF4-FFF2-40B4-BE49-F238E27FC236}">
                <a16:creationId xmlns:a16="http://schemas.microsoft.com/office/drawing/2014/main" xmlns="" id="{0258F269-0D87-4CFD-8A44-A3B2F9A0113E}"/>
              </a:ext>
            </a:extLst>
          </p:cNvPr>
          <p:cNvSpPr txBox="1"/>
          <p:nvPr/>
        </p:nvSpPr>
        <p:spPr>
          <a:xfrm>
            <a:off x="304018" y="811511"/>
            <a:ext cx="3042037" cy="5632311"/>
          </a:xfrm>
          <a:prstGeom prst="rect">
            <a:avLst/>
          </a:prstGeom>
          <a:noFill/>
        </p:spPr>
        <p:txBody>
          <a:bodyPr wrap="square" rtlCol="0">
            <a:spAutoFit/>
          </a:bodyPr>
          <a:lstStyle/>
          <a:p>
            <a:r>
              <a:rPr lang="en-US" dirty="0"/>
              <a:t>RREAL’s capacity to work with diverse stakeholders is unmatched and a testament to our collaborative spirit and technical acumen.</a:t>
            </a:r>
          </a:p>
          <a:p>
            <a:endParaRPr lang="en-US" dirty="0"/>
          </a:p>
          <a:p>
            <a:r>
              <a:rPr lang="en-US" dirty="0"/>
              <a:t>In partnership with Southeastern Vermont Community Action, RREAL developed and acted as technical advisor and financier for a ground-breaking CS4CA project where virtual net metering credits are serving as bill assistance for low-income Vermonters. We work across the nation and world!</a:t>
            </a:r>
          </a:p>
          <a:p>
            <a:endParaRPr lang="en-US" dirty="0"/>
          </a:p>
          <a:p>
            <a:r>
              <a:rPr lang="en-US" dirty="0"/>
              <a:t>RREAL’s efforts foster success and esprit de corps.</a:t>
            </a:r>
          </a:p>
        </p:txBody>
      </p:sp>
    </p:spTree>
    <p:extLst>
      <p:ext uri="{BB962C8B-B14F-4D97-AF65-F5344CB8AC3E}">
        <p14:creationId xmlns:p14="http://schemas.microsoft.com/office/powerpoint/2010/main" val="226252107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Shape 1384">
            <a:extLst>
              <a:ext uri="{FF2B5EF4-FFF2-40B4-BE49-F238E27FC236}">
                <a16:creationId xmlns:a16="http://schemas.microsoft.com/office/drawing/2014/main" xmlns="" id="{05C56C6E-8976-40C3-91F9-4A272E6EAD30}"/>
              </a:ext>
            </a:extLst>
          </p:cNvPr>
          <p:cNvGrpSpPr/>
          <p:nvPr/>
        </p:nvGrpSpPr>
        <p:grpSpPr>
          <a:xfrm>
            <a:off x="2043050" y="914400"/>
            <a:ext cx="8325853" cy="5765041"/>
            <a:chOff x="5157992" y="1665628"/>
            <a:chExt cx="2936367" cy="1919171"/>
          </a:xfrm>
          <a:solidFill>
            <a:schemeClr val="bg1">
              <a:lumMod val="85000"/>
            </a:schemeClr>
          </a:solidFill>
        </p:grpSpPr>
        <p:sp>
          <p:nvSpPr>
            <p:cNvPr id="5" name="Shape 1385">
              <a:extLst>
                <a:ext uri="{FF2B5EF4-FFF2-40B4-BE49-F238E27FC236}">
                  <a16:creationId xmlns:a16="http://schemas.microsoft.com/office/drawing/2014/main" xmlns="" id="{4E36A68F-22AF-4094-AE1F-F474FF0D0C66}"/>
                </a:ext>
              </a:extLst>
            </p:cNvPr>
            <p:cNvSpPr/>
            <p:nvPr/>
          </p:nvSpPr>
          <p:spPr>
            <a:xfrm>
              <a:off x="5379187" y="1665628"/>
              <a:ext cx="365958" cy="271518"/>
            </a:xfrm>
            <a:custGeom>
              <a:avLst/>
              <a:gdLst/>
              <a:ahLst/>
              <a:cxnLst/>
              <a:rect l="0" t="0" r="0" b="0"/>
              <a:pathLst>
                <a:path w="120000" h="120000" extrusionOk="0">
                  <a:moveTo>
                    <a:pt x="120000" y="29684"/>
                  </a:moveTo>
                  <a:cubicBezTo>
                    <a:pt x="120000" y="29684"/>
                    <a:pt x="108793" y="101684"/>
                    <a:pt x="106459" y="105473"/>
                  </a:cubicBezTo>
                  <a:cubicBezTo>
                    <a:pt x="104591" y="109894"/>
                    <a:pt x="106926" y="108631"/>
                    <a:pt x="106926" y="113052"/>
                  </a:cubicBezTo>
                  <a:cubicBezTo>
                    <a:pt x="106926" y="116842"/>
                    <a:pt x="105992" y="120000"/>
                    <a:pt x="105992" y="120000"/>
                  </a:cubicBezTo>
                  <a:cubicBezTo>
                    <a:pt x="75175" y="109263"/>
                    <a:pt x="75175" y="109263"/>
                    <a:pt x="75175" y="109263"/>
                  </a:cubicBezTo>
                  <a:cubicBezTo>
                    <a:pt x="70038" y="108631"/>
                    <a:pt x="70038" y="108631"/>
                    <a:pt x="70038" y="108631"/>
                  </a:cubicBezTo>
                  <a:cubicBezTo>
                    <a:pt x="68171" y="109263"/>
                    <a:pt x="68171" y="109263"/>
                    <a:pt x="68171" y="109263"/>
                  </a:cubicBezTo>
                  <a:cubicBezTo>
                    <a:pt x="65836" y="108631"/>
                    <a:pt x="65836" y="108631"/>
                    <a:pt x="65836" y="108631"/>
                  </a:cubicBezTo>
                  <a:cubicBezTo>
                    <a:pt x="63968" y="109263"/>
                    <a:pt x="63968" y="109263"/>
                    <a:pt x="63968" y="109263"/>
                  </a:cubicBezTo>
                  <a:cubicBezTo>
                    <a:pt x="50428" y="109894"/>
                    <a:pt x="50428" y="109894"/>
                    <a:pt x="50428" y="109894"/>
                  </a:cubicBezTo>
                  <a:cubicBezTo>
                    <a:pt x="49027" y="108631"/>
                    <a:pt x="49027" y="108631"/>
                    <a:pt x="49027" y="108631"/>
                  </a:cubicBezTo>
                  <a:cubicBezTo>
                    <a:pt x="47626" y="109263"/>
                    <a:pt x="47626" y="109263"/>
                    <a:pt x="47626" y="109263"/>
                  </a:cubicBezTo>
                  <a:cubicBezTo>
                    <a:pt x="46225" y="109894"/>
                    <a:pt x="46225" y="109894"/>
                    <a:pt x="46225" y="109894"/>
                  </a:cubicBezTo>
                  <a:cubicBezTo>
                    <a:pt x="45291" y="109894"/>
                    <a:pt x="45291" y="109894"/>
                    <a:pt x="45291" y="109894"/>
                  </a:cubicBezTo>
                  <a:cubicBezTo>
                    <a:pt x="43891" y="109263"/>
                    <a:pt x="43891" y="109263"/>
                    <a:pt x="43891" y="109263"/>
                  </a:cubicBezTo>
                  <a:cubicBezTo>
                    <a:pt x="43891" y="108631"/>
                    <a:pt x="43891" y="108631"/>
                    <a:pt x="43891" y="108631"/>
                  </a:cubicBezTo>
                  <a:cubicBezTo>
                    <a:pt x="41556" y="108631"/>
                    <a:pt x="41556" y="108631"/>
                    <a:pt x="41556" y="108631"/>
                  </a:cubicBezTo>
                  <a:cubicBezTo>
                    <a:pt x="40155" y="108000"/>
                    <a:pt x="40155" y="108000"/>
                    <a:pt x="40155" y="108000"/>
                  </a:cubicBezTo>
                  <a:cubicBezTo>
                    <a:pt x="39688" y="106736"/>
                    <a:pt x="39688" y="106736"/>
                    <a:pt x="39688" y="106736"/>
                  </a:cubicBezTo>
                  <a:cubicBezTo>
                    <a:pt x="39688" y="106105"/>
                    <a:pt x="39688" y="106105"/>
                    <a:pt x="39688" y="106105"/>
                  </a:cubicBezTo>
                  <a:cubicBezTo>
                    <a:pt x="37821" y="105473"/>
                    <a:pt x="37821" y="105473"/>
                    <a:pt x="37821" y="105473"/>
                  </a:cubicBezTo>
                  <a:cubicBezTo>
                    <a:pt x="34085" y="104210"/>
                    <a:pt x="34085" y="104210"/>
                    <a:pt x="34085" y="104210"/>
                  </a:cubicBezTo>
                  <a:cubicBezTo>
                    <a:pt x="31750" y="102947"/>
                    <a:pt x="31750" y="102947"/>
                    <a:pt x="31750" y="102947"/>
                  </a:cubicBezTo>
                  <a:cubicBezTo>
                    <a:pt x="30817" y="102315"/>
                    <a:pt x="30817" y="102315"/>
                    <a:pt x="30817" y="102315"/>
                  </a:cubicBezTo>
                  <a:cubicBezTo>
                    <a:pt x="28015" y="102947"/>
                    <a:pt x="28015" y="102947"/>
                    <a:pt x="28015" y="102947"/>
                  </a:cubicBezTo>
                  <a:cubicBezTo>
                    <a:pt x="23813" y="104210"/>
                    <a:pt x="23813" y="104210"/>
                    <a:pt x="23813" y="104210"/>
                  </a:cubicBezTo>
                  <a:cubicBezTo>
                    <a:pt x="18677" y="102315"/>
                    <a:pt x="18677" y="102315"/>
                    <a:pt x="18677" y="102315"/>
                  </a:cubicBezTo>
                  <a:cubicBezTo>
                    <a:pt x="15408" y="98526"/>
                    <a:pt x="15408" y="98526"/>
                    <a:pt x="15408" y="98526"/>
                  </a:cubicBezTo>
                  <a:cubicBezTo>
                    <a:pt x="15408" y="98526"/>
                    <a:pt x="16809" y="94105"/>
                    <a:pt x="16342" y="88421"/>
                  </a:cubicBezTo>
                  <a:cubicBezTo>
                    <a:pt x="15875" y="82105"/>
                    <a:pt x="13540" y="80842"/>
                    <a:pt x="13540" y="80842"/>
                  </a:cubicBezTo>
                  <a:cubicBezTo>
                    <a:pt x="11206" y="80842"/>
                    <a:pt x="11206" y="80842"/>
                    <a:pt x="11206" y="80842"/>
                  </a:cubicBezTo>
                  <a:cubicBezTo>
                    <a:pt x="9338" y="79578"/>
                    <a:pt x="9338" y="79578"/>
                    <a:pt x="9338" y="79578"/>
                  </a:cubicBezTo>
                  <a:cubicBezTo>
                    <a:pt x="9338" y="79578"/>
                    <a:pt x="9338" y="75789"/>
                    <a:pt x="7003" y="75789"/>
                  </a:cubicBezTo>
                  <a:cubicBezTo>
                    <a:pt x="4669" y="75789"/>
                    <a:pt x="4669" y="75789"/>
                    <a:pt x="4669" y="75789"/>
                  </a:cubicBezTo>
                  <a:cubicBezTo>
                    <a:pt x="1867" y="75157"/>
                    <a:pt x="1867" y="75157"/>
                    <a:pt x="1867" y="75157"/>
                  </a:cubicBezTo>
                  <a:cubicBezTo>
                    <a:pt x="0" y="73263"/>
                    <a:pt x="0" y="73263"/>
                    <a:pt x="0" y="73263"/>
                  </a:cubicBezTo>
                  <a:cubicBezTo>
                    <a:pt x="466" y="68842"/>
                    <a:pt x="466" y="68842"/>
                    <a:pt x="466" y="68842"/>
                  </a:cubicBezTo>
                  <a:cubicBezTo>
                    <a:pt x="1400" y="65052"/>
                    <a:pt x="1400" y="65052"/>
                    <a:pt x="1400" y="65052"/>
                  </a:cubicBezTo>
                  <a:cubicBezTo>
                    <a:pt x="1867" y="64421"/>
                    <a:pt x="1867" y="64421"/>
                    <a:pt x="1867" y="64421"/>
                  </a:cubicBezTo>
                  <a:cubicBezTo>
                    <a:pt x="2334" y="66315"/>
                    <a:pt x="2334" y="66315"/>
                    <a:pt x="2334" y="66315"/>
                  </a:cubicBezTo>
                  <a:cubicBezTo>
                    <a:pt x="2801" y="66947"/>
                    <a:pt x="2801" y="66947"/>
                    <a:pt x="2801" y="66947"/>
                  </a:cubicBezTo>
                  <a:cubicBezTo>
                    <a:pt x="3268" y="66315"/>
                    <a:pt x="3268" y="66315"/>
                    <a:pt x="3268" y="66315"/>
                  </a:cubicBezTo>
                  <a:cubicBezTo>
                    <a:pt x="3268" y="63789"/>
                    <a:pt x="3268" y="63789"/>
                    <a:pt x="3268" y="63789"/>
                  </a:cubicBezTo>
                  <a:cubicBezTo>
                    <a:pt x="5136" y="62526"/>
                    <a:pt x="5136" y="62526"/>
                    <a:pt x="5136" y="62526"/>
                  </a:cubicBezTo>
                  <a:cubicBezTo>
                    <a:pt x="5136" y="61894"/>
                    <a:pt x="5136" y="61894"/>
                    <a:pt x="5136" y="61894"/>
                  </a:cubicBezTo>
                  <a:cubicBezTo>
                    <a:pt x="4202" y="60631"/>
                    <a:pt x="4202" y="60631"/>
                    <a:pt x="4202" y="60631"/>
                  </a:cubicBezTo>
                  <a:cubicBezTo>
                    <a:pt x="3735" y="60000"/>
                    <a:pt x="3735" y="60000"/>
                    <a:pt x="3735" y="60000"/>
                  </a:cubicBezTo>
                  <a:cubicBezTo>
                    <a:pt x="3268" y="55578"/>
                    <a:pt x="3268" y="55578"/>
                    <a:pt x="3268" y="55578"/>
                  </a:cubicBezTo>
                  <a:cubicBezTo>
                    <a:pt x="6536" y="54947"/>
                    <a:pt x="6536" y="54947"/>
                    <a:pt x="6536" y="54947"/>
                  </a:cubicBezTo>
                  <a:cubicBezTo>
                    <a:pt x="7470" y="53684"/>
                    <a:pt x="7470" y="53684"/>
                    <a:pt x="7470" y="53684"/>
                  </a:cubicBezTo>
                  <a:cubicBezTo>
                    <a:pt x="4669" y="50526"/>
                    <a:pt x="4669" y="50526"/>
                    <a:pt x="4669" y="50526"/>
                  </a:cubicBezTo>
                  <a:cubicBezTo>
                    <a:pt x="3735" y="49263"/>
                    <a:pt x="3735" y="49263"/>
                    <a:pt x="3735" y="49263"/>
                  </a:cubicBezTo>
                  <a:cubicBezTo>
                    <a:pt x="2801" y="40421"/>
                    <a:pt x="2801" y="40421"/>
                    <a:pt x="2801" y="40421"/>
                  </a:cubicBezTo>
                  <a:cubicBezTo>
                    <a:pt x="2801" y="37894"/>
                    <a:pt x="2801" y="37894"/>
                    <a:pt x="2801" y="37894"/>
                  </a:cubicBezTo>
                  <a:cubicBezTo>
                    <a:pt x="3735" y="37263"/>
                    <a:pt x="3735" y="37263"/>
                    <a:pt x="3735" y="37263"/>
                  </a:cubicBezTo>
                  <a:cubicBezTo>
                    <a:pt x="3735" y="25894"/>
                    <a:pt x="3735" y="25894"/>
                    <a:pt x="3735" y="25894"/>
                  </a:cubicBezTo>
                  <a:cubicBezTo>
                    <a:pt x="1400" y="23368"/>
                    <a:pt x="1400" y="23368"/>
                    <a:pt x="1400" y="23368"/>
                  </a:cubicBezTo>
                  <a:cubicBezTo>
                    <a:pt x="1400" y="14526"/>
                    <a:pt x="1400" y="14526"/>
                    <a:pt x="1400" y="14526"/>
                  </a:cubicBezTo>
                  <a:cubicBezTo>
                    <a:pt x="3735" y="10736"/>
                    <a:pt x="3735" y="10736"/>
                    <a:pt x="3735" y="10736"/>
                  </a:cubicBezTo>
                  <a:cubicBezTo>
                    <a:pt x="4669" y="6315"/>
                    <a:pt x="4669" y="6315"/>
                    <a:pt x="4669" y="6315"/>
                  </a:cubicBezTo>
                  <a:cubicBezTo>
                    <a:pt x="9805" y="13263"/>
                    <a:pt x="9805" y="13263"/>
                    <a:pt x="9805" y="13263"/>
                  </a:cubicBezTo>
                  <a:cubicBezTo>
                    <a:pt x="15408" y="18947"/>
                    <a:pt x="15408" y="18947"/>
                    <a:pt x="15408" y="18947"/>
                  </a:cubicBezTo>
                  <a:cubicBezTo>
                    <a:pt x="19610" y="21473"/>
                    <a:pt x="19610" y="21473"/>
                    <a:pt x="19610" y="21473"/>
                  </a:cubicBezTo>
                  <a:cubicBezTo>
                    <a:pt x="22879" y="22736"/>
                    <a:pt x="22879" y="22736"/>
                    <a:pt x="22879" y="22736"/>
                  </a:cubicBezTo>
                  <a:cubicBezTo>
                    <a:pt x="24280" y="22736"/>
                    <a:pt x="24280" y="22736"/>
                    <a:pt x="24280" y="22736"/>
                  </a:cubicBezTo>
                  <a:cubicBezTo>
                    <a:pt x="25680" y="22736"/>
                    <a:pt x="25680" y="22736"/>
                    <a:pt x="25680" y="22736"/>
                  </a:cubicBezTo>
                  <a:cubicBezTo>
                    <a:pt x="26614" y="27157"/>
                    <a:pt x="26614" y="27157"/>
                    <a:pt x="26614" y="27157"/>
                  </a:cubicBezTo>
                  <a:cubicBezTo>
                    <a:pt x="30350" y="26526"/>
                    <a:pt x="30350" y="26526"/>
                    <a:pt x="30350" y="26526"/>
                  </a:cubicBezTo>
                  <a:cubicBezTo>
                    <a:pt x="30817" y="32842"/>
                    <a:pt x="30817" y="32842"/>
                    <a:pt x="30817" y="32842"/>
                  </a:cubicBezTo>
                  <a:cubicBezTo>
                    <a:pt x="29416" y="35368"/>
                    <a:pt x="29416" y="35368"/>
                    <a:pt x="29416" y="35368"/>
                  </a:cubicBezTo>
                  <a:cubicBezTo>
                    <a:pt x="25214" y="38526"/>
                    <a:pt x="25214" y="38526"/>
                    <a:pt x="25214" y="38526"/>
                  </a:cubicBezTo>
                  <a:cubicBezTo>
                    <a:pt x="22412" y="43578"/>
                    <a:pt x="22412" y="43578"/>
                    <a:pt x="22412" y="43578"/>
                  </a:cubicBezTo>
                  <a:cubicBezTo>
                    <a:pt x="21478" y="46105"/>
                    <a:pt x="21478" y="46105"/>
                    <a:pt x="21478" y="46105"/>
                  </a:cubicBezTo>
                  <a:cubicBezTo>
                    <a:pt x="22412" y="46736"/>
                    <a:pt x="22412" y="46736"/>
                    <a:pt x="22412" y="46736"/>
                  </a:cubicBezTo>
                  <a:cubicBezTo>
                    <a:pt x="24280" y="44210"/>
                    <a:pt x="24280" y="44210"/>
                    <a:pt x="24280" y="44210"/>
                  </a:cubicBezTo>
                  <a:cubicBezTo>
                    <a:pt x="25680" y="41684"/>
                    <a:pt x="25680" y="41684"/>
                    <a:pt x="25680" y="41684"/>
                  </a:cubicBezTo>
                  <a:cubicBezTo>
                    <a:pt x="29883" y="37894"/>
                    <a:pt x="29883" y="37894"/>
                    <a:pt x="29883" y="37894"/>
                  </a:cubicBezTo>
                  <a:cubicBezTo>
                    <a:pt x="32684" y="36000"/>
                    <a:pt x="32684" y="36000"/>
                    <a:pt x="32684" y="36000"/>
                  </a:cubicBezTo>
                  <a:cubicBezTo>
                    <a:pt x="32217" y="38526"/>
                    <a:pt x="32217" y="38526"/>
                    <a:pt x="32217" y="38526"/>
                  </a:cubicBezTo>
                  <a:cubicBezTo>
                    <a:pt x="30817" y="40421"/>
                    <a:pt x="30817" y="40421"/>
                    <a:pt x="30817" y="40421"/>
                  </a:cubicBezTo>
                  <a:cubicBezTo>
                    <a:pt x="28949" y="46736"/>
                    <a:pt x="28949" y="46736"/>
                    <a:pt x="28949" y="46736"/>
                  </a:cubicBezTo>
                  <a:cubicBezTo>
                    <a:pt x="24280" y="50526"/>
                    <a:pt x="24280" y="50526"/>
                    <a:pt x="24280" y="50526"/>
                  </a:cubicBezTo>
                  <a:cubicBezTo>
                    <a:pt x="21478" y="54315"/>
                    <a:pt x="21478" y="54315"/>
                    <a:pt x="21478" y="54315"/>
                  </a:cubicBezTo>
                  <a:cubicBezTo>
                    <a:pt x="21478" y="57473"/>
                    <a:pt x="21478" y="57473"/>
                    <a:pt x="21478" y="57473"/>
                  </a:cubicBezTo>
                  <a:cubicBezTo>
                    <a:pt x="23346" y="58105"/>
                    <a:pt x="23346" y="58105"/>
                    <a:pt x="23346" y="58105"/>
                  </a:cubicBezTo>
                  <a:cubicBezTo>
                    <a:pt x="25680" y="54947"/>
                    <a:pt x="25680" y="54947"/>
                    <a:pt x="25680" y="54947"/>
                  </a:cubicBezTo>
                  <a:cubicBezTo>
                    <a:pt x="28015" y="52421"/>
                    <a:pt x="28015" y="52421"/>
                    <a:pt x="28015" y="52421"/>
                  </a:cubicBezTo>
                  <a:cubicBezTo>
                    <a:pt x="30350" y="51789"/>
                    <a:pt x="30350" y="51789"/>
                    <a:pt x="30350" y="51789"/>
                  </a:cubicBezTo>
                  <a:cubicBezTo>
                    <a:pt x="32217" y="49263"/>
                    <a:pt x="32217" y="49263"/>
                    <a:pt x="32217" y="49263"/>
                  </a:cubicBezTo>
                  <a:cubicBezTo>
                    <a:pt x="33151" y="42947"/>
                    <a:pt x="33151" y="42947"/>
                    <a:pt x="33151" y="42947"/>
                  </a:cubicBezTo>
                  <a:cubicBezTo>
                    <a:pt x="35019" y="37894"/>
                    <a:pt x="35019" y="37894"/>
                    <a:pt x="35019" y="37894"/>
                  </a:cubicBezTo>
                  <a:cubicBezTo>
                    <a:pt x="37354" y="34105"/>
                    <a:pt x="37354" y="34105"/>
                    <a:pt x="37354" y="34105"/>
                  </a:cubicBezTo>
                  <a:cubicBezTo>
                    <a:pt x="37821" y="31578"/>
                    <a:pt x="37821" y="31578"/>
                    <a:pt x="37821" y="31578"/>
                  </a:cubicBezTo>
                  <a:cubicBezTo>
                    <a:pt x="36420" y="26526"/>
                    <a:pt x="36420" y="26526"/>
                    <a:pt x="36420" y="26526"/>
                  </a:cubicBezTo>
                  <a:cubicBezTo>
                    <a:pt x="36420" y="21473"/>
                    <a:pt x="36420" y="21473"/>
                    <a:pt x="36420" y="21473"/>
                  </a:cubicBezTo>
                  <a:cubicBezTo>
                    <a:pt x="35019" y="22105"/>
                    <a:pt x="35019" y="22105"/>
                    <a:pt x="35019" y="22105"/>
                  </a:cubicBezTo>
                  <a:cubicBezTo>
                    <a:pt x="34085" y="24000"/>
                    <a:pt x="34085" y="24000"/>
                    <a:pt x="34085" y="24000"/>
                  </a:cubicBezTo>
                  <a:cubicBezTo>
                    <a:pt x="34552" y="29052"/>
                    <a:pt x="34552" y="29052"/>
                    <a:pt x="34552" y="29052"/>
                  </a:cubicBezTo>
                  <a:cubicBezTo>
                    <a:pt x="35486" y="32842"/>
                    <a:pt x="35486" y="32842"/>
                    <a:pt x="35486" y="32842"/>
                  </a:cubicBezTo>
                  <a:cubicBezTo>
                    <a:pt x="35486" y="34105"/>
                    <a:pt x="35486" y="34105"/>
                    <a:pt x="35486" y="34105"/>
                  </a:cubicBezTo>
                  <a:cubicBezTo>
                    <a:pt x="34552" y="33473"/>
                    <a:pt x="34552" y="33473"/>
                    <a:pt x="34552" y="33473"/>
                  </a:cubicBezTo>
                  <a:cubicBezTo>
                    <a:pt x="33618" y="32210"/>
                    <a:pt x="33618" y="32210"/>
                    <a:pt x="33618" y="32210"/>
                  </a:cubicBezTo>
                  <a:cubicBezTo>
                    <a:pt x="32684" y="29052"/>
                    <a:pt x="32684" y="29052"/>
                    <a:pt x="32684" y="29052"/>
                  </a:cubicBezTo>
                  <a:cubicBezTo>
                    <a:pt x="31750" y="25894"/>
                    <a:pt x="31750" y="25894"/>
                    <a:pt x="31750" y="25894"/>
                  </a:cubicBezTo>
                  <a:cubicBezTo>
                    <a:pt x="31750" y="23368"/>
                    <a:pt x="31750" y="23368"/>
                    <a:pt x="31750" y="23368"/>
                  </a:cubicBezTo>
                  <a:cubicBezTo>
                    <a:pt x="34085" y="20210"/>
                    <a:pt x="34085" y="20210"/>
                    <a:pt x="34085" y="20210"/>
                  </a:cubicBezTo>
                  <a:cubicBezTo>
                    <a:pt x="35019" y="17684"/>
                    <a:pt x="35019" y="17684"/>
                    <a:pt x="35019" y="17684"/>
                  </a:cubicBezTo>
                  <a:cubicBezTo>
                    <a:pt x="34552" y="15157"/>
                    <a:pt x="34552" y="15157"/>
                    <a:pt x="34552" y="15157"/>
                  </a:cubicBezTo>
                  <a:cubicBezTo>
                    <a:pt x="36887" y="18315"/>
                    <a:pt x="36887" y="18315"/>
                    <a:pt x="36887" y="18315"/>
                  </a:cubicBezTo>
                  <a:cubicBezTo>
                    <a:pt x="37354" y="18947"/>
                    <a:pt x="37354" y="18947"/>
                    <a:pt x="37354" y="18947"/>
                  </a:cubicBezTo>
                  <a:cubicBezTo>
                    <a:pt x="37821" y="15157"/>
                    <a:pt x="37821" y="15157"/>
                    <a:pt x="37821" y="15157"/>
                  </a:cubicBezTo>
                  <a:cubicBezTo>
                    <a:pt x="36887" y="9473"/>
                    <a:pt x="36887" y="9473"/>
                    <a:pt x="36887" y="9473"/>
                  </a:cubicBezTo>
                  <a:cubicBezTo>
                    <a:pt x="37354" y="7578"/>
                    <a:pt x="37354" y="7578"/>
                    <a:pt x="37354" y="7578"/>
                  </a:cubicBezTo>
                  <a:cubicBezTo>
                    <a:pt x="35953" y="6947"/>
                    <a:pt x="35953" y="6947"/>
                    <a:pt x="35953" y="6947"/>
                  </a:cubicBezTo>
                  <a:cubicBezTo>
                    <a:pt x="35486" y="0"/>
                    <a:pt x="35486" y="0"/>
                    <a:pt x="35486" y="0"/>
                  </a:cubicBezTo>
                  <a:cubicBezTo>
                    <a:pt x="35486" y="0"/>
                    <a:pt x="62101" y="10105"/>
                    <a:pt x="67704" y="12000"/>
                  </a:cubicBezTo>
                  <a:cubicBezTo>
                    <a:pt x="72840" y="13894"/>
                    <a:pt x="107392" y="26526"/>
                    <a:pt x="109727" y="27157"/>
                  </a:cubicBezTo>
                  <a:cubicBezTo>
                    <a:pt x="112062" y="28421"/>
                    <a:pt x="114863" y="28421"/>
                    <a:pt x="114863" y="28421"/>
                  </a:cubicBezTo>
                  <a:lnTo>
                    <a:pt x="120000" y="29684"/>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6" name="Shape 1386">
              <a:extLst>
                <a:ext uri="{FF2B5EF4-FFF2-40B4-BE49-F238E27FC236}">
                  <a16:creationId xmlns:a16="http://schemas.microsoft.com/office/drawing/2014/main" xmlns="" id="{5A06C8DC-AA0F-4D39-B5AC-CC85F844E72C}"/>
                </a:ext>
              </a:extLst>
            </p:cNvPr>
            <p:cNvSpPr/>
            <p:nvPr/>
          </p:nvSpPr>
          <p:spPr>
            <a:xfrm>
              <a:off x="5925594" y="2621841"/>
              <a:ext cx="384509" cy="394627"/>
            </a:xfrm>
            <a:custGeom>
              <a:avLst/>
              <a:gdLst/>
              <a:ahLst/>
              <a:cxnLst/>
              <a:rect l="0" t="0" r="0" b="0"/>
              <a:pathLst>
                <a:path w="120000" h="120000" extrusionOk="0">
                  <a:moveTo>
                    <a:pt x="17894" y="0"/>
                  </a:moveTo>
                  <a:lnTo>
                    <a:pt x="119999" y="11794"/>
                  </a:lnTo>
                  <a:lnTo>
                    <a:pt x="119473" y="22564"/>
                  </a:lnTo>
                  <a:lnTo>
                    <a:pt x="117894" y="22564"/>
                  </a:lnTo>
                  <a:lnTo>
                    <a:pt x="110526" y="115897"/>
                  </a:lnTo>
                  <a:lnTo>
                    <a:pt x="47894" y="110256"/>
                  </a:lnTo>
                  <a:lnTo>
                    <a:pt x="47368" y="114871"/>
                  </a:lnTo>
                  <a:lnTo>
                    <a:pt x="16842" y="111794"/>
                  </a:lnTo>
                  <a:lnTo>
                    <a:pt x="15263" y="120000"/>
                  </a:lnTo>
                  <a:lnTo>
                    <a:pt x="0" y="117948"/>
                  </a:lnTo>
                  <a:lnTo>
                    <a:pt x="17894" y="0"/>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7" name="Shape 1387">
              <a:extLst>
                <a:ext uri="{FF2B5EF4-FFF2-40B4-BE49-F238E27FC236}">
                  <a16:creationId xmlns:a16="http://schemas.microsoft.com/office/drawing/2014/main" xmlns="" id="{4773BE69-D343-4BCF-B4DC-2F76E9806F99}"/>
                </a:ext>
              </a:extLst>
            </p:cNvPr>
            <p:cNvSpPr/>
            <p:nvPr/>
          </p:nvSpPr>
          <p:spPr>
            <a:xfrm>
              <a:off x="6068941" y="2696044"/>
              <a:ext cx="762272" cy="752153"/>
            </a:xfrm>
            <a:custGeom>
              <a:avLst/>
              <a:gdLst/>
              <a:ahLst/>
              <a:cxnLst/>
              <a:rect l="0" t="0" r="0" b="0"/>
              <a:pathLst>
                <a:path w="120000" h="120000" extrusionOk="0">
                  <a:moveTo>
                    <a:pt x="118407" y="68071"/>
                  </a:moveTo>
                  <a:lnTo>
                    <a:pt x="118938" y="65919"/>
                  </a:lnTo>
                  <a:lnTo>
                    <a:pt x="120000" y="64573"/>
                  </a:lnTo>
                  <a:lnTo>
                    <a:pt x="119469" y="62959"/>
                  </a:lnTo>
                  <a:lnTo>
                    <a:pt x="118938" y="60807"/>
                  </a:lnTo>
                  <a:lnTo>
                    <a:pt x="118672" y="59999"/>
                  </a:lnTo>
                  <a:lnTo>
                    <a:pt x="118672" y="58385"/>
                  </a:lnTo>
                  <a:lnTo>
                    <a:pt x="118407" y="57847"/>
                  </a:lnTo>
                  <a:lnTo>
                    <a:pt x="117345" y="55426"/>
                  </a:lnTo>
                  <a:lnTo>
                    <a:pt x="117345" y="54887"/>
                  </a:lnTo>
                  <a:lnTo>
                    <a:pt x="115486" y="53273"/>
                  </a:lnTo>
                  <a:lnTo>
                    <a:pt x="115486" y="35246"/>
                  </a:lnTo>
                  <a:lnTo>
                    <a:pt x="112831" y="34977"/>
                  </a:lnTo>
                  <a:lnTo>
                    <a:pt x="112300" y="35515"/>
                  </a:lnTo>
                  <a:lnTo>
                    <a:pt x="111504" y="35246"/>
                  </a:lnTo>
                  <a:lnTo>
                    <a:pt x="110707" y="34439"/>
                  </a:lnTo>
                  <a:lnTo>
                    <a:pt x="109646" y="33901"/>
                  </a:lnTo>
                  <a:lnTo>
                    <a:pt x="108318" y="33901"/>
                  </a:lnTo>
                  <a:lnTo>
                    <a:pt x="106725" y="32825"/>
                  </a:lnTo>
                  <a:lnTo>
                    <a:pt x="105663" y="31479"/>
                  </a:lnTo>
                  <a:lnTo>
                    <a:pt x="104336" y="31210"/>
                  </a:lnTo>
                  <a:lnTo>
                    <a:pt x="102212" y="31748"/>
                  </a:lnTo>
                  <a:lnTo>
                    <a:pt x="101681" y="31479"/>
                  </a:lnTo>
                  <a:lnTo>
                    <a:pt x="100353" y="31210"/>
                  </a:lnTo>
                  <a:lnTo>
                    <a:pt x="99292" y="32017"/>
                  </a:lnTo>
                  <a:lnTo>
                    <a:pt x="98761" y="32286"/>
                  </a:lnTo>
                  <a:lnTo>
                    <a:pt x="97964" y="31748"/>
                  </a:lnTo>
                  <a:lnTo>
                    <a:pt x="96902" y="31748"/>
                  </a:lnTo>
                  <a:lnTo>
                    <a:pt x="96371" y="32556"/>
                  </a:lnTo>
                  <a:lnTo>
                    <a:pt x="95044" y="33363"/>
                  </a:lnTo>
                  <a:lnTo>
                    <a:pt x="93982" y="33632"/>
                  </a:lnTo>
                  <a:lnTo>
                    <a:pt x="93451" y="32825"/>
                  </a:lnTo>
                  <a:lnTo>
                    <a:pt x="92654" y="32017"/>
                  </a:lnTo>
                  <a:lnTo>
                    <a:pt x="90530" y="32286"/>
                  </a:lnTo>
                  <a:lnTo>
                    <a:pt x="89203" y="31479"/>
                  </a:lnTo>
                  <a:lnTo>
                    <a:pt x="88141" y="31748"/>
                  </a:lnTo>
                  <a:lnTo>
                    <a:pt x="87610" y="32825"/>
                  </a:lnTo>
                  <a:lnTo>
                    <a:pt x="87079" y="33094"/>
                  </a:lnTo>
                  <a:lnTo>
                    <a:pt x="86814" y="31748"/>
                  </a:lnTo>
                  <a:lnTo>
                    <a:pt x="86283" y="31210"/>
                  </a:lnTo>
                  <a:lnTo>
                    <a:pt x="84690" y="32286"/>
                  </a:lnTo>
                  <a:lnTo>
                    <a:pt x="84424" y="31210"/>
                  </a:lnTo>
                  <a:lnTo>
                    <a:pt x="82831" y="30134"/>
                  </a:lnTo>
                  <a:lnTo>
                    <a:pt x="82300" y="30134"/>
                  </a:lnTo>
                  <a:lnTo>
                    <a:pt x="81769" y="30941"/>
                  </a:lnTo>
                  <a:lnTo>
                    <a:pt x="80973" y="31479"/>
                  </a:lnTo>
                  <a:lnTo>
                    <a:pt x="80176" y="31210"/>
                  </a:lnTo>
                  <a:lnTo>
                    <a:pt x="79911" y="29865"/>
                  </a:lnTo>
                  <a:lnTo>
                    <a:pt x="79115" y="29865"/>
                  </a:lnTo>
                  <a:lnTo>
                    <a:pt x="78318" y="28251"/>
                  </a:lnTo>
                  <a:lnTo>
                    <a:pt x="76194" y="28251"/>
                  </a:lnTo>
                  <a:lnTo>
                    <a:pt x="75398" y="28789"/>
                  </a:lnTo>
                  <a:lnTo>
                    <a:pt x="74601" y="27982"/>
                  </a:lnTo>
                  <a:lnTo>
                    <a:pt x="74336" y="27982"/>
                  </a:lnTo>
                  <a:lnTo>
                    <a:pt x="73008" y="28251"/>
                  </a:lnTo>
                  <a:lnTo>
                    <a:pt x="71415" y="27174"/>
                  </a:lnTo>
                  <a:lnTo>
                    <a:pt x="69292" y="27174"/>
                  </a:lnTo>
                  <a:lnTo>
                    <a:pt x="68761" y="25291"/>
                  </a:lnTo>
                  <a:lnTo>
                    <a:pt x="67699" y="24753"/>
                  </a:lnTo>
                  <a:lnTo>
                    <a:pt x="67168" y="25022"/>
                  </a:lnTo>
                  <a:lnTo>
                    <a:pt x="66371" y="24753"/>
                  </a:lnTo>
                  <a:lnTo>
                    <a:pt x="65575" y="25022"/>
                  </a:lnTo>
                  <a:lnTo>
                    <a:pt x="64778" y="25022"/>
                  </a:lnTo>
                  <a:lnTo>
                    <a:pt x="64247" y="24215"/>
                  </a:lnTo>
                  <a:lnTo>
                    <a:pt x="62389" y="22331"/>
                  </a:lnTo>
                  <a:lnTo>
                    <a:pt x="63451" y="1614"/>
                  </a:lnTo>
                  <a:lnTo>
                    <a:pt x="36902" y="0"/>
                  </a:lnTo>
                  <a:lnTo>
                    <a:pt x="33185" y="48968"/>
                  </a:lnTo>
                  <a:lnTo>
                    <a:pt x="1592" y="46008"/>
                  </a:lnTo>
                  <a:lnTo>
                    <a:pt x="1327" y="48430"/>
                  </a:lnTo>
                  <a:lnTo>
                    <a:pt x="0" y="48430"/>
                  </a:lnTo>
                  <a:lnTo>
                    <a:pt x="530" y="49237"/>
                  </a:lnTo>
                  <a:lnTo>
                    <a:pt x="1858" y="50044"/>
                  </a:lnTo>
                  <a:lnTo>
                    <a:pt x="2654" y="51121"/>
                  </a:lnTo>
                  <a:lnTo>
                    <a:pt x="2920" y="51928"/>
                  </a:lnTo>
                  <a:lnTo>
                    <a:pt x="3451" y="53004"/>
                  </a:lnTo>
                  <a:lnTo>
                    <a:pt x="3982" y="53273"/>
                  </a:lnTo>
                  <a:lnTo>
                    <a:pt x="4778" y="53811"/>
                  </a:lnTo>
                  <a:lnTo>
                    <a:pt x="5575" y="54349"/>
                  </a:lnTo>
                  <a:lnTo>
                    <a:pt x="5840" y="55156"/>
                  </a:lnTo>
                  <a:lnTo>
                    <a:pt x="6902" y="56502"/>
                  </a:lnTo>
                  <a:lnTo>
                    <a:pt x="7964" y="57309"/>
                  </a:lnTo>
                  <a:lnTo>
                    <a:pt x="10088" y="60269"/>
                  </a:lnTo>
                  <a:lnTo>
                    <a:pt x="10884" y="60269"/>
                  </a:lnTo>
                  <a:lnTo>
                    <a:pt x="11681" y="61076"/>
                  </a:lnTo>
                  <a:lnTo>
                    <a:pt x="12743" y="61883"/>
                  </a:lnTo>
                  <a:lnTo>
                    <a:pt x="14070" y="62959"/>
                  </a:lnTo>
                  <a:lnTo>
                    <a:pt x="14601" y="64035"/>
                  </a:lnTo>
                  <a:lnTo>
                    <a:pt x="14601" y="65919"/>
                  </a:lnTo>
                  <a:lnTo>
                    <a:pt x="15663" y="67533"/>
                  </a:lnTo>
                  <a:lnTo>
                    <a:pt x="15929" y="68609"/>
                  </a:lnTo>
                  <a:lnTo>
                    <a:pt x="15663" y="69686"/>
                  </a:lnTo>
                  <a:lnTo>
                    <a:pt x="15663" y="71031"/>
                  </a:lnTo>
                  <a:lnTo>
                    <a:pt x="15929" y="72645"/>
                  </a:lnTo>
                  <a:lnTo>
                    <a:pt x="17256" y="73991"/>
                  </a:lnTo>
                  <a:lnTo>
                    <a:pt x="17522" y="74798"/>
                  </a:lnTo>
                  <a:lnTo>
                    <a:pt x="17787" y="75067"/>
                  </a:lnTo>
                  <a:lnTo>
                    <a:pt x="18318" y="75605"/>
                  </a:lnTo>
                  <a:lnTo>
                    <a:pt x="18849" y="76143"/>
                  </a:lnTo>
                  <a:lnTo>
                    <a:pt x="19646" y="76950"/>
                  </a:lnTo>
                  <a:lnTo>
                    <a:pt x="20707" y="77757"/>
                  </a:lnTo>
                  <a:lnTo>
                    <a:pt x="21504" y="78565"/>
                  </a:lnTo>
                  <a:lnTo>
                    <a:pt x="22300" y="78834"/>
                  </a:lnTo>
                  <a:lnTo>
                    <a:pt x="23362" y="79641"/>
                  </a:lnTo>
                  <a:lnTo>
                    <a:pt x="24955" y="80448"/>
                  </a:lnTo>
                  <a:lnTo>
                    <a:pt x="26814" y="81793"/>
                  </a:lnTo>
                  <a:lnTo>
                    <a:pt x="27610" y="82062"/>
                  </a:lnTo>
                  <a:lnTo>
                    <a:pt x="28938" y="82600"/>
                  </a:lnTo>
                  <a:lnTo>
                    <a:pt x="30000" y="82600"/>
                  </a:lnTo>
                  <a:lnTo>
                    <a:pt x="30530" y="81524"/>
                  </a:lnTo>
                  <a:lnTo>
                    <a:pt x="31327" y="80717"/>
                  </a:lnTo>
                  <a:lnTo>
                    <a:pt x="31858" y="80179"/>
                  </a:lnTo>
                  <a:lnTo>
                    <a:pt x="32654" y="79910"/>
                  </a:lnTo>
                  <a:lnTo>
                    <a:pt x="32654" y="78565"/>
                  </a:lnTo>
                  <a:lnTo>
                    <a:pt x="33185" y="77488"/>
                  </a:lnTo>
                  <a:lnTo>
                    <a:pt x="33716" y="76143"/>
                  </a:lnTo>
                  <a:lnTo>
                    <a:pt x="35044" y="74529"/>
                  </a:lnTo>
                  <a:lnTo>
                    <a:pt x="36902" y="74260"/>
                  </a:lnTo>
                  <a:lnTo>
                    <a:pt x="37964" y="73991"/>
                  </a:lnTo>
                  <a:lnTo>
                    <a:pt x="39292" y="73991"/>
                  </a:lnTo>
                  <a:lnTo>
                    <a:pt x="40619" y="74529"/>
                  </a:lnTo>
                  <a:lnTo>
                    <a:pt x="42212" y="74798"/>
                  </a:lnTo>
                  <a:lnTo>
                    <a:pt x="43008" y="74798"/>
                  </a:lnTo>
                  <a:lnTo>
                    <a:pt x="45132" y="75067"/>
                  </a:lnTo>
                  <a:lnTo>
                    <a:pt x="45929" y="75605"/>
                  </a:lnTo>
                  <a:lnTo>
                    <a:pt x="46725" y="77219"/>
                  </a:lnTo>
                  <a:lnTo>
                    <a:pt x="47256" y="77219"/>
                  </a:lnTo>
                  <a:lnTo>
                    <a:pt x="48584" y="78565"/>
                  </a:lnTo>
                  <a:lnTo>
                    <a:pt x="49646" y="79103"/>
                  </a:lnTo>
                  <a:lnTo>
                    <a:pt x="50442" y="80717"/>
                  </a:lnTo>
                  <a:lnTo>
                    <a:pt x="52035" y="82869"/>
                  </a:lnTo>
                  <a:lnTo>
                    <a:pt x="53097" y="86098"/>
                  </a:lnTo>
                  <a:lnTo>
                    <a:pt x="53893" y="87174"/>
                  </a:lnTo>
                  <a:lnTo>
                    <a:pt x="54955" y="89327"/>
                  </a:lnTo>
                  <a:lnTo>
                    <a:pt x="54955" y="90134"/>
                  </a:lnTo>
                  <a:lnTo>
                    <a:pt x="55752" y="92286"/>
                  </a:lnTo>
                  <a:lnTo>
                    <a:pt x="57876" y="94170"/>
                  </a:lnTo>
                  <a:lnTo>
                    <a:pt x="58407" y="96322"/>
                  </a:lnTo>
                  <a:lnTo>
                    <a:pt x="61061" y="99551"/>
                  </a:lnTo>
                  <a:lnTo>
                    <a:pt x="62389" y="100089"/>
                  </a:lnTo>
                  <a:lnTo>
                    <a:pt x="62123" y="102511"/>
                  </a:lnTo>
                  <a:lnTo>
                    <a:pt x="61592" y="103049"/>
                  </a:lnTo>
                  <a:lnTo>
                    <a:pt x="62123" y="103587"/>
                  </a:lnTo>
                  <a:lnTo>
                    <a:pt x="62920" y="104394"/>
                  </a:lnTo>
                  <a:lnTo>
                    <a:pt x="62920" y="106008"/>
                  </a:lnTo>
                  <a:lnTo>
                    <a:pt x="64513" y="108968"/>
                  </a:lnTo>
                  <a:lnTo>
                    <a:pt x="65309" y="110582"/>
                  </a:lnTo>
                  <a:lnTo>
                    <a:pt x="66106" y="111928"/>
                  </a:lnTo>
                  <a:lnTo>
                    <a:pt x="66637" y="113273"/>
                  </a:lnTo>
                  <a:lnTo>
                    <a:pt x="68761" y="113542"/>
                  </a:lnTo>
                  <a:lnTo>
                    <a:pt x="70088" y="114887"/>
                  </a:lnTo>
                  <a:lnTo>
                    <a:pt x="72477" y="114887"/>
                  </a:lnTo>
                  <a:lnTo>
                    <a:pt x="74336" y="116771"/>
                  </a:lnTo>
                  <a:lnTo>
                    <a:pt x="75398" y="116771"/>
                  </a:lnTo>
                  <a:lnTo>
                    <a:pt x="75929" y="117578"/>
                  </a:lnTo>
                  <a:lnTo>
                    <a:pt x="77256" y="117847"/>
                  </a:lnTo>
                  <a:lnTo>
                    <a:pt x="77522" y="117309"/>
                  </a:lnTo>
                  <a:lnTo>
                    <a:pt x="80176" y="117847"/>
                  </a:lnTo>
                  <a:lnTo>
                    <a:pt x="80176" y="118116"/>
                  </a:lnTo>
                  <a:lnTo>
                    <a:pt x="80973" y="118923"/>
                  </a:lnTo>
                  <a:lnTo>
                    <a:pt x="82300" y="119999"/>
                  </a:lnTo>
                  <a:lnTo>
                    <a:pt x="83097" y="119461"/>
                  </a:lnTo>
                  <a:lnTo>
                    <a:pt x="83362" y="118923"/>
                  </a:lnTo>
                  <a:lnTo>
                    <a:pt x="85221" y="118654"/>
                  </a:lnTo>
                  <a:lnTo>
                    <a:pt x="84690" y="117309"/>
                  </a:lnTo>
                  <a:lnTo>
                    <a:pt x="84690" y="116502"/>
                  </a:lnTo>
                  <a:lnTo>
                    <a:pt x="84424" y="115426"/>
                  </a:lnTo>
                  <a:lnTo>
                    <a:pt x="84159" y="114349"/>
                  </a:lnTo>
                  <a:lnTo>
                    <a:pt x="83362" y="113811"/>
                  </a:lnTo>
                  <a:lnTo>
                    <a:pt x="82831" y="112197"/>
                  </a:lnTo>
                  <a:lnTo>
                    <a:pt x="82566" y="110582"/>
                  </a:lnTo>
                  <a:lnTo>
                    <a:pt x="81769" y="108699"/>
                  </a:lnTo>
                  <a:lnTo>
                    <a:pt x="81769" y="107085"/>
                  </a:lnTo>
                  <a:lnTo>
                    <a:pt x="82566" y="104663"/>
                  </a:lnTo>
                  <a:lnTo>
                    <a:pt x="83362" y="102242"/>
                  </a:lnTo>
                  <a:lnTo>
                    <a:pt x="84424" y="99551"/>
                  </a:lnTo>
                  <a:lnTo>
                    <a:pt x="84159" y="99013"/>
                  </a:lnTo>
                  <a:lnTo>
                    <a:pt x="83362" y="98475"/>
                  </a:lnTo>
                  <a:lnTo>
                    <a:pt x="82566" y="97668"/>
                  </a:lnTo>
                  <a:lnTo>
                    <a:pt x="82566" y="97130"/>
                  </a:lnTo>
                  <a:lnTo>
                    <a:pt x="83097" y="97399"/>
                  </a:lnTo>
                  <a:lnTo>
                    <a:pt x="85486" y="97130"/>
                  </a:lnTo>
                  <a:lnTo>
                    <a:pt x="85752" y="97130"/>
                  </a:lnTo>
                  <a:lnTo>
                    <a:pt x="86548" y="95515"/>
                  </a:lnTo>
                  <a:lnTo>
                    <a:pt x="85752" y="95515"/>
                  </a:lnTo>
                  <a:lnTo>
                    <a:pt x="85486" y="94977"/>
                  </a:lnTo>
                  <a:lnTo>
                    <a:pt x="85486" y="94439"/>
                  </a:lnTo>
                  <a:lnTo>
                    <a:pt x="86017" y="94170"/>
                  </a:lnTo>
                  <a:lnTo>
                    <a:pt x="87079" y="94170"/>
                  </a:lnTo>
                  <a:lnTo>
                    <a:pt x="88407" y="94170"/>
                  </a:lnTo>
                  <a:lnTo>
                    <a:pt x="88938" y="94439"/>
                  </a:lnTo>
                  <a:lnTo>
                    <a:pt x="89734" y="94170"/>
                  </a:lnTo>
                  <a:lnTo>
                    <a:pt x="91061" y="93094"/>
                  </a:lnTo>
                  <a:lnTo>
                    <a:pt x="90530" y="93094"/>
                  </a:lnTo>
                  <a:lnTo>
                    <a:pt x="89469" y="93901"/>
                  </a:lnTo>
                  <a:lnTo>
                    <a:pt x="89203" y="92825"/>
                  </a:lnTo>
                  <a:lnTo>
                    <a:pt x="89734" y="91210"/>
                  </a:lnTo>
                  <a:lnTo>
                    <a:pt x="90265" y="91748"/>
                  </a:lnTo>
                  <a:lnTo>
                    <a:pt x="90796" y="92017"/>
                  </a:lnTo>
                  <a:lnTo>
                    <a:pt x="92123" y="92017"/>
                  </a:lnTo>
                  <a:lnTo>
                    <a:pt x="92654" y="91479"/>
                  </a:lnTo>
                  <a:lnTo>
                    <a:pt x="92389" y="90403"/>
                  </a:lnTo>
                  <a:lnTo>
                    <a:pt x="91592" y="89327"/>
                  </a:lnTo>
                  <a:lnTo>
                    <a:pt x="91858" y="89058"/>
                  </a:lnTo>
                  <a:lnTo>
                    <a:pt x="92654" y="89058"/>
                  </a:lnTo>
                  <a:lnTo>
                    <a:pt x="93451" y="88520"/>
                  </a:lnTo>
                  <a:lnTo>
                    <a:pt x="93982" y="89058"/>
                  </a:lnTo>
                  <a:lnTo>
                    <a:pt x="94778" y="88520"/>
                  </a:lnTo>
                  <a:lnTo>
                    <a:pt x="95044" y="89058"/>
                  </a:lnTo>
                  <a:lnTo>
                    <a:pt x="95840" y="89596"/>
                  </a:lnTo>
                  <a:lnTo>
                    <a:pt x="96637" y="89058"/>
                  </a:lnTo>
                  <a:lnTo>
                    <a:pt x="97433" y="88520"/>
                  </a:lnTo>
                  <a:lnTo>
                    <a:pt x="99292" y="87982"/>
                  </a:lnTo>
                  <a:lnTo>
                    <a:pt x="101150" y="87713"/>
                  </a:lnTo>
                  <a:lnTo>
                    <a:pt x="104070" y="86098"/>
                  </a:lnTo>
                  <a:lnTo>
                    <a:pt x="104867" y="84484"/>
                  </a:lnTo>
                  <a:lnTo>
                    <a:pt x="105132" y="83139"/>
                  </a:lnTo>
                  <a:lnTo>
                    <a:pt x="105929" y="82600"/>
                  </a:lnTo>
                  <a:lnTo>
                    <a:pt x="106725" y="82331"/>
                  </a:lnTo>
                  <a:lnTo>
                    <a:pt x="106991" y="82062"/>
                  </a:lnTo>
                  <a:lnTo>
                    <a:pt x="107787" y="81524"/>
                  </a:lnTo>
                  <a:lnTo>
                    <a:pt x="107522" y="80717"/>
                  </a:lnTo>
                  <a:lnTo>
                    <a:pt x="107256" y="79910"/>
                  </a:lnTo>
                  <a:lnTo>
                    <a:pt x="106991" y="79641"/>
                  </a:lnTo>
                  <a:lnTo>
                    <a:pt x="106725" y="79103"/>
                  </a:lnTo>
                  <a:lnTo>
                    <a:pt x="106991" y="78295"/>
                  </a:lnTo>
                  <a:lnTo>
                    <a:pt x="108053" y="77488"/>
                  </a:lnTo>
                  <a:lnTo>
                    <a:pt x="108849" y="76950"/>
                  </a:lnTo>
                  <a:lnTo>
                    <a:pt x="109380" y="76950"/>
                  </a:lnTo>
                  <a:lnTo>
                    <a:pt x="109380" y="77757"/>
                  </a:lnTo>
                  <a:lnTo>
                    <a:pt x="109380" y="78834"/>
                  </a:lnTo>
                  <a:lnTo>
                    <a:pt x="109380" y="80448"/>
                  </a:lnTo>
                  <a:lnTo>
                    <a:pt x="109646" y="80717"/>
                  </a:lnTo>
                  <a:lnTo>
                    <a:pt x="111238" y="79372"/>
                  </a:lnTo>
                  <a:lnTo>
                    <a:pt x="112566" y="79103"/>
                  </a:lnTo>
                  <a:lnTo>
                    <a:pt x="116548" y="77488"/>
                  </a:lnTo>
                  <a:lnTo>
                    <a:pt x="117079" y="77219"/>
                  </a:lnTo>
                  <a:lnTo>
                    <a:pt x="117876" y="75874"/>
                  </a:lnTo>
                  <a:lnTo>
                    <a:pt x="118672" y="73183"/>
                  </a:lnTo>
                  <a:lnTo>
                    <a:pt x="118672" y="72107"/>
                  </a:lnTo>
                  <a:lnTo>
                    <a:pt x="117876" y="70224"/>
                  </a:lnTo>
                  <a:lnTo>
                    <a:pt x="118407" y="68878"/>
                  </a:lnTo>
                  <a:lnTo>
                    <a:pt x="118407" y="68071"/>
                  </a:lnTo>
                  <a:close/>
                </a:path>
              </a:pathLst>
            </a:custGeom>
            <a:solidFill>
              <a:schemeClr val="bg1">
                <a:lumMod val="85000"/>
              </a:schemeClr>
            </a:solid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8" name="Shape 1388">
              <a:extLst>
                <a:ext uri="{FF2B5EF4-FFF2-40B4-BE49-F238E27FC236}">
                  <a16:creationId xmlns:a16="http://schemas.microsoft.com/office/drawing/2014/main" xmlns="" id="{C18B2166-A50E-441C-9006-EA8A76404433}"/>
                </a:ext>
              </a:extLst>
            </p:cNvPr>
            <p:cNvSpPr/>
            <p:nvPr/>
          </p:nvSpPr>
          <p:spPr>
            <a:xfrm>
              <a:off x="5613601" y="2574619"/>
              <a:ext cx="369329" cy="435102"/>
            </a:xfrm>
            <a:custGeom>
              <a:avLst/>
              <a:gdLst/>
              <a:ahLst/>
              <a:cxnLst/>
              <a:rect l="0" t="0" r="0" b="0"/>
              <a:pathLst>
                <a:path w="120000" h="120000" extrusionOk="0">
                  <a:moveTo>
                    <a:pt x="33822" y="0"/>
                  </a:moveTo>
                  <a:cubicBezTo>
                    <a:pt x="33822" y="0"/>
                    <a:pt x="31969" y="7500"/>
                    <a:pt x="31505" y="9868"/>
                  </a:cubicBezTo>
                  <a:cubicBezTo>
                    <a:pt x="30579" y="11447"/>
                    <a:pt x="28725" y="16973"/>
                    <a:pt x="28725" y="16973"/>
                  </a:cubicBezTo>
                  <a:cubicBezTo>
                    <a:pt x="27335" y="17763"/>
                    <a:pt x="27335" y="17763"/>
                    <a:pt x="27335" y="17763"/>
                  </a:cubicBezTo>
                  <a:cubicBezTo>
                    <a:pt x="25945" y="16973"/>
                    <a:pt x="25945" y="16973"/>
                    <a:pt x="25945" y="16973"/>
                  </a:cubicBezTo>
                  <a:cubicBezTo>
                    <a:pt x="23629" y="15394"/>
                    <a:pt x="23629" y="15394"/>
                    <a:pt x="23629" y="15394"/>
                  </a:cubicBezTo>
                  <a:cubicBezTo>
                    <a:pt x="21776" y="16184"/>
                    <a:pt x="21776" y="16184"/>
                    <a:pt x="21776" y="16184"/>
                  </a:cubicBezTo>
                  <a:cubicBezTo>
                    <a:pt x="20849" y="14605"/>
                    <a:pt x="20849" y="14605"/>
                    <a:pt x="20849" y="14605"/>
                  </a:cubicBezTo>
                  <a:cubicBezTo>
                    <a:pt x="17606" y="15394"/>
                    <a:pt x="17606" y="15394"/>
                    <a:pt x="17606" y="15394"/>
                  </a:cubicBezTo>
                  <a:cubicBezTo>
                    <a:pt x="16216" y="16578"/>
                    <a:pt x="16216" y="16578"/>
                    <a:pt x="16216" y="16578"/>
                  </a:cubicBezTo>
                  <a:cubicBezTo>
                    <a:pt x="16216" y="20921"/>
                    <a:pt x="16216" y="20921"/>
                    <a:pt x="16216" y="20921"/>
                  </a:cubicBezTo>
                  <a:cubicBezTo>
                    <a:pt x="16216" y="26447"/>
                    <a:pt x="16216" y="26447"/>
                    <a:pt x="16216" y="26447"/>
                  </a:cubicBezTo>
                  <a:cubicBezTo>
                    <a:pt x="16216" y="31578"/>
                    <a:pt x="16216" y="31578"/>
                    <a:pt x="16216" y="31578"/>
                  </a:cubicBezTo>
                  <a:cubicBezTo>
                    <a:pt x="15752" y="33157"/>
                    <a:pt x="15752" y="33157"/>
                    <a:pt x="15752" y="33157"/>
                  </a:cubicBezTo>
                  <a:cubicBezTo>
                    <a:pt x="14362" y="35131"/>
                    <a:pt x="14362" y="35131"/>
                    <a:pt x="14362" y="35131"/>
                  </a:cubicBezTo>
                  <a:cubicBezTo>
                    <a:pt x="13899" y="37105"/>
                    <a:pt x="13899" y="37105"/>
                    <a:pt x="13899" y="37105"/>
                  </a:cubicBezTo>
                  <a:cubicBezTo>
                    <a:pt x="13899" y="39868"/>
                    <a:pt x="13899" y="39868"/>
                    <a:pt x="13899" y="39868"/>
                  </a:cubicBezTo>
                  <a:cubicBezTo>
                    <a:pt x="15752" y="43421"/>
                    <a:pt x="15752" y="43421"/>
                    <a:pt x="15752" y="43421"/>
                  </a:cubicBezTo>
                  <a:cubicBezTo>
                    <a:pt x="16216" y="46973"/>
                    <a:pt x="16216" y="46973"/>
                    <a:pt x="16216" y="46973"/>
                  </a:cubicBezTo>
                  <a:cubicBezTo>
                    <a:pt x="17142" y="48157"/>
                    <a:pt x="17142" y="48157"/>
                    <a:pt x="17142" y="48157"/>
                  </a:cubicBezTo>
                  <a:cubicBezTo>
                    <a:pt x="19459" y="50526"/>
                    <a:pt x="19459" y="50526"/>
                    <a:pt x="19459" y="50526"/>
                  </a:cubicBezTo>
                  <a:cubicBezTo>
                    <a:pt x="18069" y="51315"/>
                    <a:pt x="18069" y="51315"/>
                    <a:pt x="18069" y="51315"/>
                  </a:cubicBezTo>
                  <a:cubicBezTo>
                    <a:pt x="15752" y="52894"/>
                    <a:pt x="15752" y="52894"/>
                    <a:pt x="15752" y="52894"/>
                  </a:cubicBezTo>
                  <a:cubicBezTo>
                    <a:pt x="11119" y="55657"/>
                    <a:pt x="11119" y="55657"/>
                    <a:pt x="11119" y="55657"/>
                  </a:cubicBezTo>
                  <a:cubicBezTo>
                    <a:pt x="9729" y="60789"/>
                    <a:pt x="9729" y="60789"/>
                    <a:pt x="9729" y="60789"/>
                  </a:cubicBezTo>
                  <a:cubicBezTo>
                    <a:pt x="7876" y="63947"/>
                    <a:pt x="7876" y="63947"/>
                    <a:pt x="7876" y="63947"/>
                  </a:cubicBezTo>
                  <a:cubicBezTo>
                    <a:pt x="6023" y="65526"/>
                    <a:pt x="6023" y="65526"/>
                    <a:pt x="6023" y="65526"/>
                  </a:cubicBezTo>
                  <a:cubicBezTo>
                    <a:pt x="5096" y="65921"/>
                    <a:pt x="5096" y="65921"/>
                    <a:pt x="5096" y="65921"/>
                  </a:cubicBezTo>
                  <a:cubicBezTo>
                    <a:pt x="4169" y="67500"/>
                    <a:pt x="4169" y="67500"/>
                    <a:pt x="4169" y="67500"/>
                  </a:cubicBezTo>
                  <a:cubicBezTo>
                    <a:pt x="4633" y="70263"/>
                    <a:pt x="4633" y="70263"/>
                    <a:pt x="4633" y="70263"/>
                  </a:cubicBezTo>
                  <a:cubicBezTo>
                    <a:pt x="4169" y="72236"/>
                    <a:pt x="4169" y="72236"/>
                    <a:pt x="4169" y="72236"/>
                  </a:cubicBezTo>
                  <a:cubicBezTo>
                    <a:pt x="6949" y="74210"/>
                    <a:pt x="6949" y="74210"/>
                    <a:pt x="6949" y="74210"/>
                  </a:cubicBezTo>
                  <a:cubicBezTo>
                    <a:pt x="6023" y="75789"/>
                    <a:pt x="6023" y="75789"/>
                    <a:pt x="6023" y="75789"/>
                  </a:cubicBezTo>
                  <a:cubicBezTo>
                    <a:pt x="2316" y="77368"/>
                    <a:pt x="2316" y="77368"/>
                    <a:pt x="2316" y="77368"/>
                  </a:cubicBezTo>
                  <a:cubicBezTo>
                    <a:pt x="1389" y="78947"/>
                    <a:pt x="1389" y="78947"/>
                    <a:pt x="1389" y="78947"/>
                  </a:cubicBezTo>
                  <a:cubicBezTo>
                    <a:pt x="0" y="81315"/>
                    <a:pt x="0" y="81315"/>
                    <a:pt x="0" y="81315"/>
                  </a:cubicBezTo>
                  <a:cubicBezTo>
                    <a:pt x="64401" y="114868"/>
                    <a:pt x="64401" y="114868"/>
                    <a:pt x="64401" y="114868"/>
                  </a:cubicBezTo>
                  <a:cubicBezTo>
                    <a:pt x="84324" y="118026"/>
                    <a:pt x="84324" y="118026"/>
                    <a:pt x="84324" y="118026"/>
                  </a:cubicBezTo>
                  <a:cubicBezTo>
                    <a:pt x="101003" y="120000"/>
                    <a:pt x="101003" y="120000"/>
                    <a:pt x="101003" y="120000"/>
                  </a:cubicBezTo>
                  <a:cubicBezTo>
                    <a:pt x="101467" y="120000"/>
                    <a:pt x="101467" y="120000"/>
                    <a:pt x="101467" y="120000"/>
                  </a:cubicBezTo>
                  <a:cubicBezTo>
                    <a:pt x="120000" y="13026"/>
                    <a:pt x="120000" y="13026"/>
                    <a:pt x="120000" y="13026"/>
                  </a:cubicBezTo>
                  <a:lnTo>
                    <a:pt x="33822" y="0"/>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9" name="Shape 1389">
              <a:extLst>
                <a:ext uri="{FF2B5EF4-FFF2-40B4-BE49-F238E27FC236}">
                  <a16:creationId xmlns:a16="http://schemas.microsoft.com/office/drawing/2014/main" xmlns="" id="{9E40DDF0-D04F-47C9-BE07-45DAA509EBF0}"/>
                </a:ext>
              </a:extLst>
            </p:cNvPr>
            <p:cNvSpPr/>
            <p:nvPr/>
          </p:nvSpPr>
          <p:spPr>
            <a:xfrm>
              <a:off x="5239212" y="2105790"/>
              <a:ext cx="433414" cy="750466"/>
            </a:xfrm>
            <a:custGeom>
              <a:avLst/>
              <a:gdLst/>
              <a:ahLst/>
              <a:cxnLst/>
              <a:rect l="0" t="0" r="0" b="0"/>
              <a:pathLst>
                <a:path w="120000" h="120000" extrusionOk="0">
                  <a:moveTo>
                    <a:pt x="108793" y="118921"/>
                  </a:moveTo>
                  <a:lnTo>
                    <a:pt x="109260" y="118112"/>
                  </a:lnTo>
                  <a:lnTo>
                    <a:pt x="106926" y="116764"/>
                  </a:lnTo>
                  <a:lnTo>
                    <a:pt x="107392" y="115685"/>
                  </a:lnTo>
                  <a:lnTo>
                    <a:pt x="106926" y="114067"/>
                  </a:lnTo>
                  <a:lnTo>
                    <a:pt x="107859" y="113258"/>
                  </a:lnTo>
                  <a:lnTo>
                    <a:pt x="108793" y="112988"/>
                  </a:lnTo>
                  <a:lnTo>
                    <a:pt x="110194" y="112179"/>
                  </a:lnTo>
                  <a:lnTo>
                    <a:pt x="111595" y="110292"/>
                  </a:lnTo>
                  <a:lnTo>
                    <a:pt x="112996" y="107325"/>
                  </a:lnTo>
                  <a:lnTo>
                    <a:pt x="116731" y="105707"/>
                  </a:lnTo>
                  <a:lnTo>
                    <a:pt x="119066" y="104629"/>
                  </a:lnTo>
                  <a:lnTo>
                    <a:pt x="120000" y="104359"/>
                  </a:lnTo>
                  <a:lnTo>
                    <a:pt x="118132" y="103011"/>
                  </a:lnTo>
                  <a:lnTo>
                    <a:pt x="117198" y="102202"/>
                  </a:lnTo>
                  <a:lnTo>
                    <a:pt x="116731" y="100314"/>
                  </a:lnTo>
                  <a:lnTo>
                    <a:pt x="115330" y="98157"/>
                  </a:lnTo>
                  <a:lnTo>
                    <a:pt x="115330" y="96539"/>
                  </a:lnTo>
                  <a:lnTo>
                    <a:pt x="115797" y="95460"/>
                  </a:lnTo>
                  <a:lnTo>
                    <a:pt x="115797" y="95191"/>
                  </a:lnTo>
                  <a:lnTo>
                    <a:pt x="55097" y="42606"/>
                  </a:lnTo>
                  <a:lnTo>
                    <a:pt x="53696" y="42067"/>
                  </a:lnTo>
                  <a:lnTo>
                    <a:pt x="53229" y="41797"/>
                  </a:lnTo>
                  <a:lnTo>
                    <a:pt x="52762" y="41258"/>
                  </a:lnTo>
                  <a:lnTo>
                    <a:pt x="52295" y="40449"/>
                  </a:lnTo>
                  <a:lnTo>
                    <a:pt x="52762" y="39640"/>
                  </a:lnTo>
                  <a:lnTo>
                    <a:pt x="54630" y="39370"/>
                  </a:lnTo>
                  <a:lnTo>
                    <a:pt x="55564" y="39101"/>
                  </a:lnTo>
                  <a:lnTo>
                    <a:pt x="69105" y="9438"/>
                  </a:lnTo>
                  <a:lnTo>
                    <a:pt x="12140" y="0"/>
                  </a:lnTo>
                  <a:lnTo>
                    <a:pt x="11673" y="1078"/>
                  </a:lnTo>
                  <a:lnTo>
                    <a:pt x="10739" y="1348"/>
                  </a:lnTo>
                  <a:lnTo>
                    <a:pt x="10739" y="2426"/>
                  </a:lnTo>
                  <a:lnTo>
                    <a:pt x="10739" y="3235"/>
                  </a:lnTo>
                  <a:lnTo>
                    <a:pt x="10739" y="5662"/>
                  </a:lnTo>
                  <a:lnTo>
                    <a:pt x="10272" y="6741"/>
                  </a:lnTo>
                  <a:lnTo>
                    <a:pt x="8871" y="8089"/>
                  </a:lnTo>
                  <a:lnTo>
                    <a:pt x="7937" y="8898"/>
                  </a:lnTo>
                  <a:lnTo>
                    <a:pt x="7937" y="9168"/>
                  </a:lnTo>
                  <a:lnTo>
                    <a:pt x="7937" y="10786"/>
                  </a:lnTo>
                  <a:lnTo>
                    <a:pt x="6070" y="12134"/>
                  </a:lnTo>
                  <a:lnTo>
                    <a:pt x="3268" y="13483"/>
                  </a:lnTo>
                  <a:lnTo>
                    <a:pt x="933" y="14831"/>
                  </a:lnTo>
                  <a:lnTo>
                    <a:pt x="466" y="15370"/>
                  </a:lnTo>
                  <a:lnTo>
                    <a:pt x="0" y="16719"/>
                  </a:lnTo>
                  <a:lnTo>
                    <a:pt x="0" y="17797"/>
                  </a:lnTo>
                  <a:lnTo>
                    <a:pt x="466" y="19146"/>
                  </a:lnTo>
                  <a:lnTo>
                    <a:pt x="1400" y="20224"/>
                  </a:lnTo>
                  <a:lnTo>
                    <a:pt x="3268" y="21842"/>
                  </a:lnTo>
                  <a:lnTo>
                    <a:pt x="3735" y="22921"/>
                  </a:lnTo>
                  <a:lnTo>
                    <a:pt x="4202" y="24269"/>
                  </a:lnTo>
                  <a:lnTo>
                    <a:pt x="4202" y="26426"/>
                  </a:lnTo>
                  <a:lnTo>
                    <a:pt x="2801" y="28044"/>
                  </a:lnTo>
                  <a:lnTo>
                    <a:pt x="2334" y="29662"/>
                  </a:lnTo>
                  <a:lnTo>
                    <a:pt x="2334" y="31550"/>
                  </a:lnTo>
                  <a:lnTo>
                    <a:pt x="1867" y="32359"/>
                  </a:lnTo>
                  <a:lnTo>
                    <a:pt x="933" y="32898"/>
                  </a:lnTo>
                  <a:lnTo>
                    <a:pt x="1400" y="33977"/>
                  </a:lnTo>
                  <a:lnTo>
                    <a:pt x="3268" y="35865"/>
                  </a:lnTo>
                  <a:lnTo>
                    <a:pt x="5136" y="39101"/>
                  </a:lnTo>
                  <a:lnTo>
                    <a:pt x="7003" y="41258"/>
                  </a:lnTo>
                  <a:lnTo>
                    <a:pt x="7937" y="42067"/>
                  </a:lnTo>
                  <a:lnTo>
                    <a:pt x="7937" y="43415"/>
                  </a:lnTo>
                  <a:lnTo>
                    <a:pt x="7470" y="44224"/>
                  </a:lnTo>
                  <a:lnTo>
                    <a:pt x="6536" y="44764"/>
                  </a:lnTo>
                  <a:lnTo>
                    <a:pt x="6536" y="45573"/>
                  </a:lnTo>
                  <a:lnTo>
                    <a:pt x="8404" y="45573"/>
                  </a:lnTo>
                  <a:lnTo>
                    <a:pt x="9338" y="46382"/>
                  </a:lnTo>
                  <a:lnTo>
                    <a:pt x="10739" y="47460"/>
                  </a:lnTo>
                  <a:lnTo>
                    <a:pt x="11206" y="48000"/>
                  </a:lnTo>
                  <a:lnTo>
                    <a:pt x="12607" y="48269"/>
                  </a:lnTo>
                  <a:lnTo>
                    <a:pt x="13540" y="47191"/>
                  </a:lnTo>
                  <a:lnTo>
                    <a:pt x="13540" y="45842"/>
                  </a:lnTo>
                  <a:lnTo>
                    <a:pt x="15875" y="45573"/>
                  </a:lnTo>
                  <a:lnTo>
                    <a:pt x="17276" y="46382"/>
                  </a:lnTo>
                  <a:lnTo>
                    <a:pt x="20544" y="46382"/>
                  </a:lnTo>
                  <a:lnTo>
                    <a:pt x="22412" y="47460"/>
                  </a:lnTo>
                  <a:lnTo>
                    <a:pt x="23813" y="47730"/>
                  </a:lnTo>
                  <a:lnTo>
                    <a:pt x="24747" y="48000"/>
                  </a:lnTo>
                  <a:lnTo>
                    <a:pt x="23813" y="48539"/>
                  </a:lnTo>
                  <a:lnTo>
                    <a:pt x="22879" y="48269"/>
                  </a:lnTo>
                  <a:lnTo>
                    <a:pt x="21011" y="47730"/>
                  </a:lnTo>
                  <a:lnTo>
                    <a:pt x="20544" y="47730"/>
                  </a:lnTo>
                  <a:lnTo>
                    <a:pt x="18677" y="47460"/>
                  </a:lnTo>
                  <a:lnTo>
                    <a:pt x="17743" y="47191"/>
                  </a:lnTo>
                  <a:lnTo>
                    <a:pt x="16342" y="46921"/>
                  </a:lnTo>
                  <a:lnTo>
                    <a:pt x="15408" y="47191"/>
                  </a:lnTo>
                  <a:lnTo>
                    <a:pt x="15408" y="47730"/>
                  </a:lnTo>
                  <a:lnTo>
                    <a:pt x="15408" y="49617"/>
                  </a:lnTo>
                  <a:lnTo>
                    <a:pt x="16342" y="50426"/>
                  </a:lnTo>
                  <a:lnTo>
                    <a:pt x="15875" y="52314"/>
                  </a:lnTo>
                  <a:lnTo>
                    <a:pt x="15408" y="52314"/>
                  </a:lnTo>
                  <a:lnTo>
                    <a:pt x="14007" y="51775"/>
                  </a:lnTo>
                  <a:lnTo>
                    <a:pt x="13540" y="51235"/>
                  </a:lnTo>
                  <a:lnTo>
                    <a:pt x="13540" y="50157"/>
                  </a:lnTo>
                  <a:lnTo>
                    <a:pt x="13540" y="49887"/>
                  </a:lnTo>
                  <a:lnTo>
                    <a:pt x="13073" y="49617"/>
                  </a:lnTo>
                  <a:lnTo>
                    <a:pt x="11673" y="49348"/>
                  </a:lnTo>
                  <a:lnTo>
                    <a:pt x="11206" y="50426"/>
                  </a:lnTo>
                  <a:lnTo>
                    <a:pt x="10739" y="50966"/>
                  </a:lnTo>
                  <a:lnTo>
                    <a:pt x="10739" y="52584"/>
                  </a:lnTo>
                  <a:lnTo>
                    <a:pt x="10739" y="55011"/>
                  </a:lnTo>
                  <a:lnTo>
                    <a:pt x="10739" y="56359"/>
                  </a:lnTo>
                  <a:lnTo>
                    <a:pt x="12140" y="57707"/>
                  </a:lnTo>
                  <a:lnTo>
                    <a:pt x="14007" y="58516"/>
                  </a:lnTo>
                  <a:lnTo>
                    <a:pt x="15875" y="59325"/>
                  </a:lnTo>
                  <a:lnTo>
                    <a:pt x="16342" y="60674"/>
                  </a:lnTo>
                  <a:lnTo>
                    <a:pt x="16342" y="61752"/>
                  </a:lnTo>
                  <a:lnTo>
                    <a:pt x="15875" y="62831"/>
                  </a:lnTo>
                  <a:lnTo>
                    <a:pt x="14474" y="63101"/>
                  </a:lnTo>
                  <a:lnTo>
                    <a:pt x="13073" y="63101"/>
                  </a:lnTo>
                  <a:lnTo>
                    <a:pt x="13073" y="65797"/>
                  </a:lnTo>
                  <a:lnTo>
                    <a:pt x="13540" y="66606"/>
                  </a:lnTo>
                  <a:lnTo>
                    <a:pt x="15875" y="68764"/>
                  </a:lnTo>
                  <a:lnTo>
                    <a:pt x="16342" y="70382"/>
                  </a:lnTo>
                  <a:lnTo>
                    <a:pt x="18677" y="72269"/>
                  </a:lnTo>
                  <a:lnTo>
                    <a:pt x="19610" y="74157"/>
                  </a:lnTo>
                  <a:lnTo>
                    <a:pt x="21011" y="75505"/>
                  </a:lnTo>
                  <a:lnTo>
                    <a:pt x="22412" y="77393"/>
                  </a:lnTo>
                  <a:lnTo>
                    <a:pt x="23346" y="77662"/>
                  </a:lnTo>
                  <a:lnTo>
                    <a:pt x="23346" y="79011"/>
                  </a:lnTo>
                  <a:lnTo>
                    <a:pt x="23346" y="79820"/>
                  </a:lnTo>
                  <a:lnTo>
                    <a:pt x="23346" y="80359"/>
                  </a:lnTo>
                  <a:lnTo>
                    <a:pt x="24280" y="80898"/>
                  </a:lnTo>
                  <a:lnTo>
                    <a:pt x="24747" y="81707"/>
                  </a:lnTo>
                  <a:lnTo>
                    <a:pt x="24747" y="82786"/>
                  </a:lnTo>
                  <a:lnTo>
                    <a:pt x="24280" y="85213"/>
                  </a:lnTo>
                  <a:lnTo>
                    <a:pt x="23813" y="86831"/>
                  </a:lnTo>
                  <a:lnTo>
                    <a:pt x="23346" y="88179"/>
                  </a:lnTo>
                  <a:lnTo>
                    <a:pt x="27548" y="89528"/>
                  </a:lnTo>
                  <a:lnTo>
                    <a:pt x="31284" y="90337"/>
                  </a:lnTo>
                  <a:lnTo>
                    <a:pt x="34085" y="91415"/>
                  </a:lnTo>
                  <a:lnTo>
                    <a:pt x="38287" y="92224"/>
                  </a:lnTo>
                  <a:lnTo>
                    <a:pt x="39688" y="93033"/>
                  </a:lnTo>
                  <a:lnTo>
                    <a:pt x="42490" y="95730"/>
                  </a:lnTo>
                  <a:lnTo>
                    <a:pt x="46225" y="97617"/>
                  </a:lnTo>
                  <a:lnTo>
                    <a:pt x="51828" y="98426"/>
                  </a:lnTo>
                  <a:lnTo>
                    <a:pt x="52295" y="100853"/>
                  </a:lnTo>
                  <a:lnTo>
                    <a:pt x="53229" y="101932"/>
                  </a:lnTo>
                  <a:lnTo>
                    <a:pt x="56498" y="102471"/>
                  </a:lnTo>
                  <a:lnTo>
                    <a:pt x="59766" y="104629"/>
                  </a:lnTo>
                  <a:lnTo>
                    <a:pt x="63501" y="107865"/>
                  </a:lnTo>
                  <a:lnTo>
                    <a:pt x="65369" y="109213"/>
                  </a:lnTo>
                  <a:lnTo>
                    <a:pt x="66770" y="111640"/>
                  </a:lnTo>
                  <a:lnTo>
                    <a:pt x="65369" y="113797"/>
                  </a:lnTo>
                  <a:lnTo>
                    <a:pt x="65369" y="115146"/>
                  </a:lnTo>
                  <a:lnTo>
                    <a:pt x="66770" y="117033"/>
                  </a:lnTo>
                  <a:lnTo>
                    <a:pt x="68638" y="117303"/>
                  </a:lnTo>
                  <a:lnTo>
                    <a:pt x="105058" y="120000"/>
                  </a:lnTo>
                  <a:lnTo>
                    <a:pt x="105525" y="119730"/>
                  </a:lnTo>
                  <a:lnTo>
                    <a:pt x="108793" y="118921"/>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10" name="Shape 1390">
              <a:extLst>
                <a:ext uri="{FF2B5EF4-FFF2-40B4-BE49-F238E27FC236}">
                  <a16:creationId xmlns:a16="http://schemas.microsoft.com/office/drawing/2014/main" xmlns="" id="{C4BD175A-2E7E-4480-A503-4394BDF9BF63}"/>
                </a:ext>
              </a:extLst>
            </p:cNvPr>
            <p:cNvSpPr/>
            <p:nvPr/>
          </p:nvSpPr>
          <p:spPr>
            <a:xfrm>
              <a:off x="6303357" y="2660630"/>
              <a:ext cx="473890" cy="254653"/>
            </a:xfrm>
            <a:custGeom>
              <a:avLst/>
              <a:gdLst/>
              <a:ahLst/>
              <a:cxnLst/>
              <a:rect l="0" t="0" r="0" b="0"/>
              <a:pathLst>
                <a:path w="120000" h="120000" extrusionOk="0">
                  <a:moveTo>
                    <a:pt x="0" y="16853"/>
                  </a:moveTo>
                  <a:cubicBezTo>
                    <a:pt x="0" y="18876"/>
                    <a:pt x="0" y="18876"/>
                    <a:pt x="0" y="18876"/>
                  </a:cubicBezTo>
                  <a:cubicBezTo>
                    <a:pt x="0" y="16853"/>
                    <a:pt x="0" y="16853"/>
                    <a:pt x="0" y="16853"/>
                  </a:cubicBezTo>
                  <a:cubicBezTo>
                    <a:pt x="42650" y="21573"/>
                    <a:pt x="42650" y="21573"/>
                    <a:pt x="42650" y="21573"/>
                  </a:cubicBezTo>
                  <a:cubicBezTo>
                    <a:pt x="40843" y="82921"/>
                    <a:pt x="40843" y="82921"/>
                    <a:pt x="40843" y="82921"/>
                  </a:cubicBezTo>
                  <a:cubicBezTo>
                    <a:pt x="43734" y="88314"/>
                    <a:pt x="43734" y="88314"/>
                    <a:pt x="43734" y="88314"/>
                  </a:cubicBezTo>
                  <a:cubicBezTo>
                    <a:pt x="44819" y="90337"/>
                    <a:pt x="44819" y="90337"/>
                    <a:pt x="44819" y="90337"/>
                  </a:cubicBezTo>
                  <a:cubicBezTo>
                    <a:pt x="45903" y="90337"/>
                    <a:pt x="45903" y="90337"/>
                    <a:pt x="45903" y="90337"/>
                  </a:cubicBezTo>
                  <a:cubicBezTo>
                    <a:pt x="47349" y="89662"/>
                    <a:pt x="47349" y="89662"/>
                    <a:pt x="47349" y="89662"/>
                  </a:cubicBezTo>
                  <a:cubicBezTo>
                    <a:pt x="48433" y="90337"/>
                    <a:pt x="48433" y="90337"/>
                    <a:pt x="48433" y="90337"/>
                  </a:cubicBezTo>
                  <a:cubicBezTo>
                    <a:pt x="49518" y="89662"/>
                    <a:pt x="49518" y="89662"/>
                    <a:pt x="49518" y="89662"/>
                  </a:cubicBezTo>
                  <a:cubicBezTo>
                    <a:pt x="50963" y="91011"/>
                    <a:pt x="50963" y="91011"/>
                    <a:pt x="50963" y="91011"/>
                  </a:cubicBezTo>
                  <a:cubicBezTo>
                    <a:pt x="52048" y="97078"/>
                    <a:pt x="52048" y="97078"/>
                    <a:pt x="52048" y="97078"/>
                  </a:cubicBezTo>
                  <a:cubicBezTo>
                    <a:pt x="55301" y="97078"/>
                    <a:pt x="55301" y="97078"/>
                    <a:pt x="55301" y="97078"/>
                  </a:cubicBezTo>
                  <a:cubicBezTo>
                    <a:pt x="57831" y="99775"/>
                    <a:pt x="57831" y="99775"/>
                    <a:pt x="57831" y="99775"/>
                  </a:cubicBezTo>
                  <a:cubicBezTo>
                    <a:pt x="59999" y="99101"/>
                    <a:pt x="59999" y="99101"/>
                    <a:pt x="59999" y="99101"/>
                  </a:cubicBezTo>
                  <a:cubicBezTo>
                    <a:pt x="60361" y="99101"/>
                    <a:pt x="60361" y="99101"/>
                    <a:pt x="60361" y="99101"/>
                  </a:cubicBezTo>
                  <a:cubicBezTo>
                    <a:pt x="61807" y="101797"/>
                    <a:pt x="61807" y="101797"/>
                    <a:pt x="61807" y="101797"/>
                  </a:cubicBezTo>
                  <a:cubicBezTo>
                    <a:pt x="63253" y="99775"/>
                    <a:pt x="63253" y="99775"/>
                    <a:pt x="63253" y="99775"/>
                  </a:cubicBezTo>
                  <a:cubicBezTo>
                    <a:pt x="66506" y="100449"/>
                    <a:pt x="66506" y="100449"/>
                    <a:pt x="66506" y="100449"/>
                  </a:cubicBezTo>
                  <a:cubicBezTo>
                    <a:pt x="67951" y="105168"/>
                    <a:pt x="67951" y="105168"/>
                    <a:pt x="67951" y="105168"/>
                  </a:cubicBezTo>
                  <a:cubicBezTo>
                    <a:pt x="69036" y="105168"/>
                    <a:pt x="69036" y="105168"/>
                    <a:pt x="69036" y="105168"/>
                  </a:cubicBezTo>
                  <a:cubicBezTo>
                    <a:pt x="69397" y="109213"/>
                    <a:pt x="69397" y="109213"/>
                    <a:pt x="69397" y="109213"/>
                  </a:cubicBezTo>
                  <a:cubicBezTo>
                    <a:pt x="70843" y="109887"/>
                    <a:pt x="70843" y="109887"/>
                    <a:pt x="70843" y="109887"/>
                  </a:cubicBezTo>
                  <a:cubicBezTo>
                    <a:pt x="72289" y="107865"/>
                    <a:pt x="72289" y="107865"/>
                    <a:pt x="72289" y="107865"/>
                  </a:cubicBezTo>
                  <a:cubicBezTo>
                    <a:pt x="73012" y="105842"/>
                    <a:pt x="73012" y="105842"/>
                    <a:pt x="73012" y="105842"/>
                  </a:cubicBezTo>
                  <a:cubicBezTo>
                    <a:pt x="73734" y="105842"/>
                    <a:pt x="73734" y="105842"/>
                    <a:pt x="73734" y="105842"/>
                  </a:cubicBezTo>
                  <a:cubicBezTo>
                    <a:pt x="76265" y="109213"/>
                    <a:pt x="76265" y="109213"/>
                    <a:pt x="76265" y="109213"/>
                  </a:cubicBezTo>
                  <a:cubicBezTo>
                    <a:pt x="76987" y="111910"/>
                    <a:pt x="76987" y="111910"/>
                    <a:pt x="76987" y="111910"/>
                  </a:cubicBezTo>
                  <a:cubicBezTo>
                    <a:pt x="79518" y="109213"/>
                    <a:pt x="79518" y="109213"/>
                    <a:pt x="79518" y="109213"/>
                  </a:cubicBezTo>
                  <a:cubicBezTo>
                    <a:pt x="80240" y="110561"/>
                    <a:pt x="80240" y="110561"/>
                    <a:pt x="80240" y="110561"/>
                  </a:cubicBezTo>
                  <a:cubicBezTo>
                    <a:pt x="80602" y="114606"/>
                    <a:pt x="80602" y="114606"/>
                    <a:pt x="80602" y="114606"/>
                  </a:cubicBezTo>
                  <a:cubicBezTo>
                    <a:pt x="81325" y="113932"/>
                    <a:pt x="81325" y="113932"/>
                    <a:pt x="81325" y="113932"/>
                  </a:cubicBezTo>
                  <a:cubicBezTo>
                    <a:pt x="82409" y="110561"/>
                    <a:pt x="82409" y="110561"/>
                    <a:pt x="82409" y="110561"/>
                  </a:cubicBezTo>
                  <a:cubicBezTo>
                    <a:pt x="84216" y="109887"/>
                    <a:pt x="84216" y="109887"/>
                    <a:pt x="84216" y="109887"/>
                  </a:cubicBezTo>
                  <a:cubicBezTo>
                    <a:pt x="86385" y="111910"/>
                    <a:pt x="86385" y="111910"/>
                    <a:pt x="86385" y="111910"/>
                  </a:cubicBezTo>
                  <a:cubicBezTo>
                    <a:pt x="89638" y="111235"/>
                    <a:pt x="89638" y="111235"/>
                    <a:pt x="89638" y="111235"/>
                  </a:cubicBezTo>
                  <a:cubicBezTo>
                    <a:pt x="91084" y="113932"/>
                    <a:pt x="91084" y="113932"/>
                    <a:pt x="91084" y="113932"/>
                  </a:cubicBezTo>
                  <a:cubicBezTo>
                    <a:pt x="91807" y="115955"/>
                    <a:pt x="91807" y="115955"/>
                    <a:pt x="91807" y="115955"/>
                  </a:cubicBezTo>
                  <a:cubicBezTo>
                    <a:pt x="93614" y="115280"/>
                    <a:pt x="93614" y="115280"/>
                    <a:pt x="93614" y="115280"/>
                  </a:cubicBezTo>
                  <a:cubicBezTo>
                    <a:pt x="95421" y="112584"/>
                    <a:pt x="95421" y="112584"/>
                    <a:pt x="95421" y="112584"/>
                  </a:cubicBezTo>
                  <a:cubicBezTo>
                    <a:pt x="96506" y="110561"/>
                    <a:pt x="96506" y="110561"/>
                    <a:pt x="96506" y="110561"/>
                  </a:cubicBezTo>
                  <a:cubicBezTo>
                    <a:pt x="97951" y="110561"/>
                    <a:pt x="97951" y="110561"/>
                    <a:pt x="97951" y="110561"/>
                  </a:cubicBezTo>
                  <a:cubicBezTo>
                    <a:pt x="99397" y="111910"/>
                    <a:pt x="99397" y="111910"/>
                    <a:pt x="99397" y="111910"/>
                  </a:cubicBezTo>
                  <a:cubicBezTo>
                    <a:pt x="100481" y="111235"/>
                    <a:pt x="100481" y="111235"/>
                    <a:pt x="100481" y="111235"/>
                  </a:cubicBezTo>
                  <a:cubicBezTo>
                    <a:pt x="101927" y="109213"/>
                    <a:pt x="101927" y="109213"/>
                    <a:pt x="101927" y="109213"/>
                  </a:cubicBezTo>
                  <a:cubicBezTo>
                    <a:pt x="104096" y="109887"/>
                    <a:pt x="104096" y="109887"/>
                    <a:pt x="104096" y="109887"/>
                  </a:cubicBezTo>
                  <a:cubicBezTo>
                    <a:pt x="105180" y="110561"/>
                    <a:pt x="105180" y="110561"/>
                    <a:pt x="105180" y="110561"/>
                  </a:cubicBezTo>
                  <a:cubicBezTo>
                    <a:pt x="108433" y="108539"/>
                    <a:pt x="108433" y="108539"/>
                    <a:pt x="108433" y="108539"/>
                  </a:cubicBezTo>
                  <a:cubicBezTo>
                    <a:pt x="110602" y="109887"/>
                    <a:pt x="110602" y="109887"/>
                    <a:pt x="110602" y="109887"/>
                  </a:cubicBezTo>
                  <a:cubicBezTo>
                    <a:pt x="112409" y="113258"/>
                    <a:pt x="112409" y="113258"/>
                    <a:pt x="112409" y="113258"/>
                  </a:cubicBezTo>
                  <a:cubicBezTo>
                    <a:pt x="114939" y="116629"/>
                    <a:pt x="114939" y="116629"/>
                    <a:pt x="114939" y="116629"/>
                  </a:cubicBezTo>
                  <a:cubicBezTo>
                    <a:pt x="117108" y="116629"/>
                    <a:pt x="117108" y="116629"/>
                    <a:pt x="117108" y="116629"/>
                  </a:cubicBezTo>
                  <a:cubicBezTo>
                    <a:pt x="118554" y="118651"/>
                    <a:pt x="118554" y="118651"/>
                    <a:pt x="118554" y="118651"/>
                  </a:cubicBezTo>
                  <a:cubicBezTo>
                    <a:pt x="119638" y="120000"/>
                    <a:pt x="119638" y="120000"/>
                    <a:pt x="119638" y="120000"/>
                  </a:cubicBezTo>
                  <a:cubicBezTo>
                    <a:pt x="119999" y="59325"/>
                    <a:pt x="119999" y="59325"/>
                    <a:pt x="119999" y="59325"/>
                  </a:cubicBezTo>
                  <a:cubicBezTo>
                    <a:pt x="117108" y="24943"/>
                    <a:pt x="117108" y="24943"/>
                    <a:pt x="117108" y="24943"/>
                  </a:cubicBezTo>
                  <a:cubicBezTo>
                    <a:pt x="117108" y="8089"/>
                    <a:pt x="117108" y="8089"/>
                    <a:pt x="117108" y="8089"/>
                  </a:cubicBezTo>
                  <a:cubicBezTo>
                    <a:pt x="117108" y="8089"/>
                    <a:pt x="76265" y="6741"/>
                    <a:pt x="63253" y="6067"/>
                  </a:cubicBezTo>
                  <a:cubicBezTo>
                    <a:pt x="47349" y="4719"/>
                    <a:pt x="1445" y="0"/>
                    <a:pt x="1445" y="0"/>
                  </a:cubicBezTo>
                  <a:cubicBezTo>
                    <a:pt x="1084" y="16853"/>
                    <a:pt x="1084" y="16853"/>
                    <a:pt x="1084" y="16853"/>
                  </a:cubicBezTo>
                  <a:lnTo>
                    <a:pt x="0" y="16853"/>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11" name="Shape 1391">
              <a:extLst>
                <a:ext uri="{FF2B5EF4-FFF2-40B4-BE49-F238E27FC236}">
                  <a16:creationId xmlns:a16="http://schemas.microsoft.com/office/drawing/2014/main" xmlns="" id="{5233A01D-5FB4-469B-9859-01B0EC069F48}"/>
                </a:ext>
              </a:extLst>
            </p:cNvPr>
            <p:cNvSpPr/>
            <p:nvPr/>
          </p:nvSpPr>
          <p:spPr>
            <a:xfrm>
              <a:off x="6364069" y="2454883"/>
              <a:ext cx="401372" cy="222611"/>
            </a:xfrm>
            <a:custGeom>
              <a:avLst/>
              <a:gdLst/>
              <a:ahLst/>
              <a:cxnLst/>
              <a:rect l="0" t="0" r="0" b="0"/>
              <a:pathLst>
                <a:path w="120000" h="120000" extrusionOk="0">
                  <a:moveTo>
                    <a:pt x="120000" y="120000"/>
                  </a:moveTo>
                  <a:cubicBezTo>
                    <a:pt x="120000" y="40000"/>
                    <a:pt x="120000" y="40000"/>
                    <a:pt x="120000" y="40000"/>
                  </a:cubicBezTo>
                  <a:cubicBezTo>
                    <a:pt x="117446" y="37692"/>
                    <a:pt x="117446" y="37692"/>
                    <a:pt x="117446" y="37692"/>
                  </a:cubicBezTo>
                  <a:cubicBezTo>
                    <a:pt x="116170" y="36153"/>
                    <a:pt x="116170" y="36153"/>
                    <a:pt x="116170" y="36153"/>
                  </a:cubicBezTo>
                  <a:cubicBezTo>
                    <a:pt x="115319" y="31538"/>
                    <a:pt x="115319" y="31538"/>
                    <a:pt x="115319" y="31538"/>
                  </a:cubicBezTo>
                  <a:cubicBezTo>
                    <a:pt x="112765" y="26923"/>
                    <a:pt x="112765" y="26923"/>
                    <a:pt x="112765" y="26923"/>
                  </a:cubicBezTo>
                  <a:cubicBezTo>
                    <a:pt x="114042" y="23076"/>
                    <a:pt x="114042" y="23076"/>
                    <a:pt x="114042" y="23076"/>
                  </a:cubicBezTo>
                  <a:cubicBezTo>
                    <a:pt x="115319" y="18461"/>
                    <a:pt x="115319" y="18461"/>
                    <a:pt x="115319" y="18461"/>
                  </a:cubicBezTo>
                  <a:cubicBezTo>
                    <a:pt x="115319" y="14615"/>
                    <a:pt x="115319" y="14615"/>
                    <a:pt x="115319" y="14615"/>
                  </a:cubicBezTo>
                  <a:cubicBezTo>
                    <a:pt x="114468" y="14615"/>
                    <a:pt x="114468" y="14615"/>
                    <a:pt x="114468" y="14615"/>
                  </a:cubicBezTo>
                  <a:cubicBezTo>
                    <a:pt x="110638" y="14615"/>
                    <a:pt x="110638" y="14615"/>
                    <a:pt x="110638" y="14615"/>
                  </a:cubicBezTo>
                  <a:cubicBezTo>
                    <a:pt x="109787" y="11538"/>
                    <a:pt x="109787" y="11538"/>
                    <a:pt x="109787" y="11538"/>
                  </a:cubicBezTo>
                  <a:cubicBezTo>
                    <a:pt x="108085" y="6923"/>
                    <a:pt x="108085" y="6923"/>
                    <a:pt x="108085" y="6923"/>
                  </a:cubicBezTo>
                  <a:cubicBezTo>
                    <a:pt x="108085" y="6923"/>
                    <a:pt x="79574" y="5384"/>
                    <a:pt x="70212" y="4615"/>
                  </a:cubicBezTo>
                  <a:cubicBezTo>
                    <a:pt x="53617" y="3846"/>
                    <a:pt x="4255" y="0"/>
                    <a:pt x="4255" y="0"/>
                  </a:cubicBezTo>
                  <a:cubicBezTo>
                    <a:pt x="0" y="112307"/>
                    <a:pt x="0" y="112307"/>
                    <a:pt x="0" y="112307"/>
                  </a:cubicBezTo>
                  <a:cubicBezTo>
                    <a:pt x="17446" y="113846"/>
                    <a:pt x="44255" y="116153"/>
                    <a:pt x="56595" y="117692"/>
                  </a:cubicBezTo>
                  <a:cubicBezTo>
                    <a:pt x="71914" y="118461"/>
                    <a:pt x="120000" y="120000"/>
                    <a:pt x="120000" y="120000"/>
                  </a:cubicBez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12" name="Shape 1392">
              <a:extLst>
                <a:ext uri="{FF2B5EF4-FFF2-40B4-BE49-F238E27FC236}">
                  <a16:creationId xmlns:a16="http://schemas.microsoft.com/office/drawing/2014/main" xmlns="" id="{53A25173-915A-4AA6-8515-23BEE470FDA8}"/>
                </a:ext>
              </a:extLst>
            </p:cNvPr>
            <p:cNvSpPr/>
            <p:nvPr/>
          </p:nvSpPr>
          <p:spPr>
            <a:xfrm>
              <a:off x="6279748" y="2242391"/>
              <a:ext cx="446906" cy="225983"/>
            </a:xfrm>
            <a:custGeom>
              <a:avLst/>
              <a:gdLst/>
              <a:ahLst/>
              <a:cxnLst/>
              <a:rect l="0" t="0" r="0" b="0"/>
              <a:pathLst>
                <a:path w="120000" h="120000" extrusionOk="0">
                  <a:moveTo>
                    <a:pt x="120000" y="120000"/>
                  </a:moveTo>
                  <a:cubicBezTo>
                    <a:pt x="120000" y="120000"/>
                    <a:pt x="120000" y="120000"/>
                    <a:pt x="120000" y="120000"/>
                  </a:cubicBezTo>
                  <a:cubicBezTo>
                    <a:pt x="120000" y="120000"/>
                    <a:pt x="120000" y="120000"/>
                    <a:pt x="120000" y="120000"/>
                  </a:cubicBezTo>
                  <a:cubicBezTo>
                    <a:pt x="119233" y="116962"/>
                    <a:pt x="119233" y="116962"/>
                    <a:pt x="119233" y="116962"/>
                  </a:cubicBezTo>
                  <a:cubicBezTo>
                    <a:pt x="118849" y="112405"/>
                    <a:pt x="118849" y="112405"/>
                    <a:pt x="118849" y="112405"/>
                  </a:cubicBezTo>
                  <a:cubicBezTo>
                    <a:pt x="118849" y="112405"/>
                    <a:pt x="116932" y="111645"/>
                    <a:pt x="116549" y="110886"/>
                  </a:cubicBezTo>
                  <a:cubicBezTo>
                    <a:pt x="116166" y="110126"/>
                    <a:pt x="116549" y="110126"/>
                    <a:pt x="116549" y="110126"/>
                  </a:cubicBezTo>
                  <a:cubicBezTo>
                    <a:pt x="115782" y="107848"/>
                    <a:pt x="115782" y="107848"/>
                    <a:pt x="115782" y="107848"/>
                  </a:cubicBezTo>
                  <a:cubicBezTo>
                    <a:pt x="116549" y="106329"/>
                    <a:pt x="116549" y="106329"/>
                    <a:pt x="116549" y="106329"/>
                  </a:cubicBezTo>
                  <a:cubicBezTo>
                    <a:pt x="116166" y="102531"/>
                    <a:pt x="116166" y="102531"/>
                    <a:pt x="116166" y="102531"/>
                  </a:cubicBezTo>
                  <a:cubicBezTo>
                    <a:pt x="115015" y="101012"/>
                    <a:pt x="115015" y="101012"/>
                    <a:pt x="115015" y="101012"/>
                  </a:cubicBezTo>
                  <a:cubicBezTo>
                    <a:pt x="114632" y="98734"/>
                    <a:pt x="114632" y="98734"/>
                    <a:pt x="114632" y="98734"/>
                  </a:cubicBezTo>
                  <a:cubicBezTo>
                    <a:pt x="113865" y="93417"/>
                    <a:pt x="113865" y="93417"/>
                    <a:pt x="113865" y="93417"/>
                  </a:cubicBezTo>
                  <a:cubicBezTo>
                    <a:pt x="113865" y="85822"/>
                    <a:pt x="113865" y="85822"/>
                    <a:pt x="113865" y="85822"/>
                  </a:cubicBezTo>
                  <a:cubicBezTo>
                    <a:pt x="113482" y="84303"/>
                    <a:pt x="113482" y="84303"/>
                    <a:pt x="113482" y="84303"/>
                  </a:cubicBezTo>
                  <a:cubicBezTo>
                    <a:pt x="112715" y="82025"/>
                    <a:pt x="112715" y="82025"/>
                    <a:pt x="112715" y="82025"/>
                  </a:cubicBezTo>
                  <a:cubicBezTo>
                    <a:pt x="113099" y="78987"/>
                    <a:pt x="113099" y="78987"/>
                    <a:pt x="113099" y="78987"/>
                  </a:cubicBezTo>
                  <a:cubicBezTo>
                    <a:pt x="113099" y="71392"/>
                    <a:pt x="113099" y="71392"/>
                    <a:pt x="113099" y="71392"/>
                  </a:cubicBezTo>
                  <a:cubicBezTo>
                    <a:pt x="112332" y="66075"/>
                    <a:pt x="112332" y="66075"/>
                    <a:pt x="112332" y="66075"/>
                  </a:cubicBezTo>
                  <a:cubicBezTo>
                    <a:pt x="111565" y="64556"/>
                    <a:pt x="111565" y="64556"/>
                    <a:pt x="111565" y="64556"/>
                  </a:cubicBezTo>
                  <a:cubicBezTo>
                    <a:pt x="110798" y="64556"/>
                    <a:pt x="110798" y="64556"/>
                    <a:pt x="110798" y="64556"/>
                  </a:cubicBezTo>
                  <a:cubicBezTo>
                    <a:pt x="110415" y="63037"/>
                    <a:pt x="110415" y="63037"/>
                    <a:pt x="110415" y="63037"/>
                  </a:cubicBezTo>
                  <a:cubicBezTo>
                    <a:pt x="110031" y="59240"/>
                    <a:pt x="110031" y="59240"/>
                    <a:pt x="110031" y="59240"/>
                  </a:cubicBezTo>
                  <a:cubicBezTo>
                    <a:pt x="109648" y="56202"/>
                    <a:pt x="109648" y="56202"/>
                    <a:pt x="109648" y="56202"/>
                  </a:cubicBezTo>
                  <a:cubicBezTo>
                    <a:pt x="110798" y="55443"/>
                    <a:pt x="110798" y="55443"/>
                    <a:pt x="110798" y="55443"/>
                  </a:cubicBezTo>
                  <a:cubicBezTo>
                    <a:pt x="110798" y="54683"/>
                    <a:pt x="110798" y="54683"/>
                    <a:pt x="110798" y="54683"/>
                  </a:cubicBezTo>
                  <a:cubicBezTo>
                    <a:pt x="110415" y="53924"/>
                    <a:pt x="110415" y="53924"/>
                    <a:pt x="110415" y="53924"/>
                  </a:cubicBezTo>
                  <a:cubicBezTo>
                    <a:pt x="110031" y="51645"/>
                    <a:pt x="110031" y="51645"/>
                    <a:pt x="110031" y="51645"/>
                  </a:cubicBezTo>
                  <a:cubicBezTo>
                    <a:pt x="109265" y="49367"/>
                    <a:pt x="109265" y="49367"/>
                    <a:pt x="109265" y="49367"/>
                  </a:cubicBezTo>
                  <a:cubicBezTo>
                    <a:pt x="108498" y="45569"/>
                    <a:pt x="108498" y="45569"/>
                    <a:pt x="108498" y="45569"/>
                  </a:cubicBezTo>
                  <a:cubicBezTo>
                    <a:pt x="107731" y="41012"/>
                    <a:pt x="107731" y="41012"/>
                    <a:pt x="107731" y="41012"/>
                  </a:cubicBezTo>
                  <a:cubicBezTo>
                    <a:pt x="106581" y="37215"/>
                    <a:pt x="106581" y="37215"/>
                    <a:pt x="106581" y="37215"/>
                  </a:cubicBezTo>
                  <a:cubicBezTo>
                    <a:pt x="105431" y="30379"/>
                    <a:pt x="105431" y="30379"/>
                    <a:pt x="105431" y="30379"/>
                  </a:cubicBezTo>
                  <a:cubicBezTo>
                    <a:pt x="104281" y="27341"/>
                    <a:pt x="104281" y="27341"/>
                    <a:pt x="104281" y="27341"/>
                  </a:cubicBezTo>
                  <a:cubicBezTo>
                    <a:pt x="103897" y="26582"/>
                    <a:pt x="103897" y="26582"/>
                    <a:pt x="103897" y="26582"/>
                  </a:cubicBezTo>
                  <a:cubicBezTo>
                    <a:pt x="102364" y="24303"/>
                    <a:pt x="102364" y="24303"/>
                    <a:pt x="102364" y="24303"/>
                  </a:cubicBezTo>
                  <a:cubicBezTo>
                    <a:pt x="99680" y="20506"/>
                    <a:pt x="99680" y="20506"/>
                    <a:pt x="99680" y="20506"/>
                  </a:cubicBezTo>
                  <a:cubicBezTo>
                    <a:pt x="97763" y="18987"/>
                    <a:pt x="97763" y="18987"/>
                    <a:pt x="97763" y="18987"/>
                  </a:cubicBezTo>
                  <a:cubicBezTo>
                    <a:pt x="95846" y="17468"/>
                    <a:pt x="95846" y="17468"/>
                    <a:pt x="95846" y="17468"/>
                  </a:cubicBezTo>
                  <a:cubicBezTo>
                    <a:pt x="94313" y="14430"/>
                    <a:pt x="94313" y="14430"/>
                    <a:pt x="94313" y="14430"/>
                  </a:cubicBezTo>
                  <a:cubicBezTo>
                    <a:pt x="91629" y="13670"/>
                    <a:pt x="91629" y="13670"/>
                    <a:pt x="91629" y="13670"/>
                  </a:cubicBezTo>
                  <a:cubicBezTo>
                    <a:pt x="88178" y="14430"/>
                    <a:pt x="88178" y="14430"/>
                    <a:pt x="88178" y="14430"/>
                  </a:cubicBezTo>
                  <a:cubicBezTo>
                    <a:pt x="87028" y="14430"/>
                    <a:pt x="87028" y="14430"/>
                    <a:pt x="87028" y="14430"/>
                  </a:cubicBezTo>
                  <a:cubicBezTo>
                    <a:pt x="85878" y="15189"/>
                    <a:pt x="85878" y="15189"/>
                    <a:pt x="85878" y="15189"/>
                  </a:cubicBezTo>
                  <a:cubicBezTo>
                    <a:pt x="85111" y="16708"/>
                    <a:pt x="85111" y="16708"/>
                    <a:pt x="85111" y="16708"/>
                  </a:cubicBezTo>
                  <a:cubicBezTo>
                    <a:pt x="83961" y="15949"/>
                    <a:pt x="83961" y="15949"/>
                    <a:pt x="83961" y="15949"/>
                  </a:cubicBezTo>
                  <a:cubicBezTo>
                    <a:pt x="82811" y="14430"/>
                    <a:pt x="82811" y="14430"/>
                    <a:pt x="82811" y="14430"/>
                  </a:cubicBezTo>
                  <a:cubicBezTo>
                    <a:pt x="80511" y="12151"/>
                    <a:pt x="80511" y="12151"/>
                    <a:pt x="80511" y="12151"/>
                  </a:cubicBezTo>
                  <a:cubicBezTo>
                    <a:pt x="77444" y="9113"/>
                    <a:pt x="77444" y="9113"/>
                    <a:pt x="77444" y="9113"/>
                  </a:cubicBezTo>
                  <a:cubicBezTo>
                    <a:pt x="3833" y="0"/>
                    <a:pt x="3833" y="0"/>
                    <a:pt x="3833" y="0"/>
                  </a:cubicBezTo>
                  <a:cubicBezTo>
                    <a:pt x="0" y="72151"/>
                    <a:pt x="0" y="72151"/>
                    <a:pt x="0" y="72151"/>
                  </a:cubicBezTo>
                  <a:cubicBezTo>
                    <a:pt x="27987" y="77468"/>
                    <a:pt x="27987" y="77468"/>
                    <a:pt x="27987" y="77468"/>
                  </a:cubicBezTo>
                  <a:cubicBezTo>
                    <a:pt x="26453" y="113164"/>
                    <a:pt x="26453" y="113164"/>
                    <a:pt x="26453" y="113164"/>
                  </a:cubicBezTo>
                  <a:cubicBezTo>
                    <a:pt x="26453" y="113164"/>
                    <a:pt x="26453" y="113164"/>
                    <a:pt x="26453" y="113164"/>
                  </a:cubicBezTo>
                  <a:cubicBezTo>
                    <a:pt x="28753" y="113164"/>
                    <a:pt x="71309" y="116962"/>
                    <a:pt x="85878" y="117721"/>
                  </a:cubicBezTo>
                  <a:cubicBezTo>
                    <a:pt x="94313" y="118481"/>
                    <a:pt x="120000" y="120000"/>
                    <a:pt x="120000" y="120000"/>
                  </a:cubicBez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13" name="Shape 1393">
              <a:extLst>
                <a:ext uri="{FF2B5EF4-FFF2-40B4-BE49-F238E27FC236}">
                  <a16:creationId xmlns:a16="http://schemas.microsoft.com/office/drawing/2014/main" xmlns="" id="{6EAF9B0D-E16E-40DD-B663-9422BA5D4088}"/>
                </a:ext>
              </a:extLst>
            </p:cNvPr>
            <p:cNvSpPr/>
            <p:nvPr/>
          </p:nvSpPr>
          <p:spPr>
            <a:xfrm>
              <a:off x="6293239" y="2040018"/>
              <a:ext cx="384509" cy="256339"/>
            </a:xfrm>
            <a:custGeom>
              <a:avLst/>
              <a:gdLst/>
              <a:ahLst/>
              <a:cxnLst/>
              <a:rect l="0" t="0" r="0" b="0"/>
              <a:pathLst>
                <a:path w="120000" h="120000" extrusionOk="0">
                  <a:moveTo>
                    <a:pt x="89219" y="105333"/>
                  </a:moveTo>
                  <a:cubicBezTo>
                    <a:pt x="91895" y="107333"/>
                    <a:pt x="91895" y="107333"/>
                    <a:pt x="91895" y="107333"/>
                  </a:cubicBezTo>
                  <a:cubicBezTo>
                    <a:pt x="93234" y="108666"/>
                    <a:pt x="93234" y="108666"/>
                    <a:pt x="93234" y="108666"/>
                  </a:cubicBezTo>
                  <a:cubicBezTo>
                    <a:pt x="94572" y="109333"/>
                    <a:pt x="94572" y="109333"/>
                    <a:pt x="94572" y="109333"/>
                  </a:cubicBezTo>
                  <a:cubicBezTo>
                    <a:pt x="95464" y="108000"/>
                    <a:pt x="95464" y="108000"/>
                    <a:pt x="95464" y="108000"/>
                  </a:cubicBezTo>
                  <a:cubicBezTo>
                    <a:pt x="96802" y="107333"/>
                    <a:pt x="96802" y="107333"/>
                    <a:pt x="96802" y="107333"/>
                  </a:cubicBezTo>
                  <a:cubicBezTo>
                    <a:pt x="98141" y="107333"/>
                    <a:pt x="98141" y="107333"/>
                    <a:pt x="98141" y="107333"/>
                  </a:cubicBezTo>
                  <a:cubicBezTo>
                    <a:pt x="102156" y="106666"/>
                    <a:pt x="102156" y="106666"/>
                    <a:pt x="102156" y="106666"/>
                  </a:cubicBezTo>
                  <a:cubicBezTo>
                    <a:pt x="105278" y="107333"/>
                    <a:pt x="105278" y="107333"/>
                    <a:pt x="105278" y="107333"/>
                  </a:cubicBezTo>
                  <a:cubicBezTo>
                    <a:pt x="107063" y="110000"/>
                    <a:pt x="107063" y="110000"/>
                    <a:pt x="107063" y="110000"/>
                  </a:cubicBezTo>
                  <a:cubicBezTo>
                    <a:pt x="109293" y="111333"/>
                    <a:pt x="109293" y="111333"/>
                    <a:pt x="109293" y="111333"/>
                  </a:cubicBezTo>
                  <a:cubicBezTo>
                    <a:pt x="111524" y="112666"/>
                    <a:pt x="111524" y="112666"/>
                    <a:pt x="111524" y="112666"/>
                  </a:cubicBezTo>
                  <a:cubicBezTo>
                    <a:pt x="114646" y="116000"/>
                    <a:pt x="114646" y="116000"/>
                    <a:pt x="114646" y="116000"/>
                  </a:cubicBezTo>
                  <a:cubicBezTo>
                    <a:pt x="116431" y="118000"/>
                    <a:pt x="116431" y="118000"/>
                    <a:pt x="116431" y="118000"/>
                  </a:cubicBezTo>
                  <a:cubicBezTo>
                    <a:pt x="116877" y="118666"/>
                    <a:pt x="116877" y="118666"/>
                    <a:pt x="116877" y="118666"/>
                  </a:cubicBezTo>
                  <a:cubicBezTo>
                    <a:pt x="117323" y="120000"/>
                    <a:pt x="117323" y="120000"/>
                    <a:pt x="117323" y="120000"/>
                  </a:cubicBezTo>
                  <a:cubicBezTo>
                    <a:pt x="117323" y="120000"/>
                    <a:pt x="117323" y="120000"/>
                    <a:pt x="117323" y="120000"/>
                  </a:cubicBezTo>
                  <a:cubicBezTo>
                    <a:pt x="117323" y="118000"/>
                    <a:pt x="117323" y="118000"/>
                    <a:pt x="117323" y="118000"/>
                  </a:cubicBezTo>
                  <a:cubicBezTo>
                    <a:pt x="117323" y="115333"/>
                    <a:pt x="117323" y="115333"/>
                    <a:pt x="117323" y="115333"/>
                  </a:cubicBezTo>
                  <a:cubicBezTo>
                    <a:pt x="115539" y="113333"/>
                    <a:pt x="115539" y="113333"/>
                    <a:pt x="115539" y="113333"/>
                  </a:cubicBezTo>
                  <a:cubicBezTo>
                    <a:pt x="115539" y="111333"/>
                    <a:pt x="115539" y="111333"/>
                    <a:pt x="115539" y="111333"/>
                  </a:cubicBezTo>
                  <a:cubicBezTo>
                    <a:pt x="115985" y="109333"/>
                    <a:pt x="115985" y="109333"/>
                    <a:pt x="115985" y="109333"/>
                  </a:cubicBezTo>
                  <a:cubicBezTo>
                    <a:pt x="117323" y="108666"/>
                    <a:pt x="117323" y="108666"/>
                    <a:pt x="117323" y="108666"/>
                  </a:cubicBezTo>
                  <a:cubicBezTo>
                    <a:pt x="117323" y="104000"/>
                    <a:pt x="117323" y="104000"/>
                    <a:pt x="117323" y="104000"/>
                  </a:cubicBezTo>
                  <a:cubicBezTo>
                    <a:pt x="117769" y="102000"/>
                    <a:pt x="117769" y="102000"/>
                    <a:pt x="117769" y="102000"/>
                  </a:cubicBezTo>
                  <a:cubicBezTo>
                    <a:pt x="118661" y="101333"/>
                    <a:pt x="118661" y="101333"/>
                    <a:pt x="118661" y="101333"/>
                  </a:cubicBezTo>
                  <a:cubicBezTo>
                    <a:pt x="118661" y="98666"/>
                    <a:pt x="118661" y="98666"/>
                    <a:pt x="118661" y="98666"/>
                  </a:cubicBezTo>
                  <a:cubicBezTo>
                    <a:pt x="117769" y="95333"/>
                    <a:pt x="117769" y="95333"/>
                    <a:pt x="117769" y="95333"/>
                  </a:cubicBezTo>
                  <a:cubicBezTo>
                    <a:pt x="116877" y="94666"/>
                    <a:pt x="116877" y="94666"/>
                    <a:pt x="116877" y="94666"/>
                  </a:cubicBezTo>
                  <a:cubicBezTo>
                    <a:pt x="117323" y="91333"/>
                    <a:pt x="117323" y="91333"/>
                    <a:pt x="117323" y="91333"/>
                  </a:cubicBezTo>
                  <a:cubicBezTo>
                    <a:pt x="117323" y="89333"/>
                    <a:pt x="117323" y="89333"/>
                    <a:pt x="117323" y="89333"/>
                  </a:cubicBezTo>
                  <a:cubicBezTo>
                    <a:pt x="118661" y="89333"/>
                    <a:pt x="118661" y="89333"/>
                    <a:pt x="118661" y="89333"/>
                  </a:cubicBezTo>
                  <a:cubicBezTo>
                    <a:pt x="120000" y="31333"/>
                    <a:pt x="120000" y="31333"/>
                    <a:pt x="120000" y="31333"/>
                  </a:cubicBezTo>
                  <a:cubicBezTo>
                    <a:pt x="118661" y="29333"/>
                    <a:pt x="118661" y="29333"/>
                    <a:pt x="118661" y="29333"/>
                  </a:cubicBezTo>
                  <a:cubicBezTo>
                    <a:pt x="117769" y="27333"/>
                    <a:pt x="117769" y="27333"/>
                    <a:pt x="117769" y="27333"/>
                  </a:cubicBezTo>
                  <a:cubicBezTo>
                    <a:pt x="115539" y="26000"/>
                    <a:pt x="115539" y="26000"/>
                    <a:pt x="115539" y="26000"/>
                  </a:cubicBezTo>
                  <a:cubicBezTo>
                    <a:pt x="115092" y="24000"/>
                    <a:pt x="115092" y="24000"/>
                    <a:pt x="115092" y="24000"/>
                  </a:cubicBezTo>
                  <a:cubicBezTo>
                    <a:pt x="113754" y="22000"/>
                    <a:pt x="113754" y="22000"/>
                    <a:pt x="113754" y="22000"/>
                  </a:cubicBezTo>
                  <a:cubicBezTo>
                    <a:pt x="113308" y="20666"/>
                    <a:pt x="113308" y="20666"/>
                    <a:pt x="113308" y="20666"/>
                  </a:cubicBezTo>
                  <a:cubicBezTo>
                    <a:pt x="113308" y="19333"/>
                    <a:pt x="113308" y="19333"/>
                    <a:pt x="113308" y="19333"/>
                  </a:cubicBezTo>
                  <a:cubicBezTo>
                    <a:pt x="113308" y="18000"/>
                    <a:pt x="113308" y="18000"/>
                    <a:pt x="113308" y="18000"/>
                  </a:cubicBezTo>
                  <a:cubicBezTo>
                    <a:pt x="114646" y="16000"/>
                    <a:pt x="114646" y="16000"/>
                    <a:pt x="114646" y="16000"/>
                  </a:cubicBezTo>
                  <a:cubicBezTo>
                    <a:pt x="115985" y="14000"/>
                    <a:pt x="115985" y="14000"/>
                    <a:pt x="115985" y="14000"/>
                  </a:cubicBezTo>
                  <a:cubicBezTo>
                    <a:pt x="117769" y="11333"/>
                    <a:pt x="117769" y="11333"/>
                    <a:pt x="117769" y="11333"/>
                  </a:cubicBezTo>
                  <a:cubicBezTo>
                    <a:pt x="117323" y="10000"/>
                    <a:pt x="117323" y="10000"/>
                    <a:pt x="117323" y="10000"/>
                  </a:cubicBezTo>
                  <a:cubicBezTo>
                    <a:pt x="117323" y="9333"/>
                    <a:pt x="117323" y="9333"/>
                    <a:pt x="117323" y="9333"/>
                  </a:cubicBezTo>
                  <a:cubicBezTo>
                    <a:pt x="117323" y="9333"/>
                    <a:pt x="74498" y="6666"/>
                    <a:pt x="60669" y="5333"/>
                  </a:cubicBezTo>
                  <a:cubicBezTo>
                    <a:pt x="46840" y="4000"/>
                    <a:pt x="6245" y="0"/>
                    <a:pt x="6245" y="0"/>
                  </a:cubicBezTo>
                  <a:cubicBezTo>
                    <a:pt x="0" y="94666"/>
                    <a:pt x="0" y="94666"/>
                    <a:pt x="0" y="94666"/>
                  </a:cubicBezTo>
                  <a:cubicBezTo>
                    <a:pt x="85650" y="102666"/>
                    <a:pt x="85650" y="102666"/>
                    <a:pt x="85650" y="102666"/>
                  </a:cubicBezTo>
                  <a:lnTo>
                    <a:pt x="89219" y="105333"/>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14" name="Shape 1394">
              <a:extLst>
                <a:ext uri="{FF2B5EF4-FFF2-40B4-BE49-F238E27FC236}">
                  <a16:creationId xmlns:a16="http://schemas.microsoft.com/office/drawing/2014/main" xmlns="" id="{A0EE9814-4888-4D7A-B0FF-970AC9388F9D}"/>
                </a:ext>
              </a:extLst>
            </p:cNvPr>
            <p:cNvSpPr/>
            <p:nvPr/>
          </p:nvSpPr>
          <p:spPr>
            <a:xfrm>
              <a:off x="5922221" y="2058568"/>
              <a:ext cx="386195" cy="318738"/>
            </a:xfrm>
            <a:custGeom>
              <a:avLst/>
              <a:gdLst/>
              <a:ahLst/>
              <a:cxnLst/>
              <a:rect l="0" t="0" r="0" b="0"/>
              <a:pathLst>
                <a:path w="120000" h="120000" extrusionOk="0">
                  <a:moveTo>
                    <a:pt x="119999" y="17142"/>
                  </a:moveTo>
                  <a:lnTo>
                    <a:pt x="119475" y="17142"/>
                  </a:lnTo>
                  <a:lnTo>
                    <a:pt x="14672" y="0"/>
                  </a:lnTo>
                  <a:lnTo>
                    <a:pt x="12576" y="14603"/>
                  </a:lnTo>
                  <a:lnTo>
                    <a:pt x="3668" y="77460"/>
                  </a:lnTo>
                  <a:lnTo>
                    <a:pt x="0" y="102857"/>
                  </a:lnTo>
                  <a:lnTo>
                    <a:pt x="31965" y="109206"/>
                  </a:lnTo>
                  <a:lnTo>
                    <a:pt x="111091" y="120000"/>
                  </a:lnTo>
                  <a:lnTo>
                    <a:pt x="115283" y="69206"/>
                  </a:lnTo>
                  <a:lnTo>
                    <a:pt x="119999" y="17142"/>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15" name="Shape 1395">
              <a:extLst>
                <a:ext uri="{FF2B5EF4-FFF2-40B4-BE49-F238E27FC236}">
                  <a16:creationId xmlns:a16="http://schemas.microsoft.com/office/drawing/2014/main" xmlns="" id="{7B4EF863-7FA0-42C4-836E-ACDC921AE390}"/>
                </a:ext>
              </a:extLst>
            </p:cNvPr>
            <p:cNvSpPr/>
            <p:nvPr/>
          </p:nvSpPr>
          <p:spPr>
            <a:xfrm>
              <a:off x="6313476" y="1829213"/>
              <a:ext cx="359212" cy="231044"/>
            </a:xfrm>
            <a:custGeom>
              <a:avLst/>
              <a:gdLst/>
              <a:ahLst/>
              <a:cxnLst/>
              <a:rect l="0" t="0" r="0" b="0"/>
              <a:pathLst>
                <a:path w="120000" h="120000" extrusionOk="0">
                  <a:moveTo>
                    <a:pt x="119043" y="119259"/>
                  </a:moveTo>
                  <a:cubicBezTo>
                    <a:pt x="119043" y="120000"/>
                    <a:pt x="119043" y="120000"/>
                    <a:pt x="119043" y="120000"/>
                  </a:cubicBezTo>
                  <a:cubicBezTo>
                    <a:pt x="119043" y="120000"/>
                    <a:pt x="119043" y="120000"/>
                    <a:pt x="119043" y="120000"/>
                  </a:cubicBezTo>
                  <a:cubicBezTo>
                    <a:pt x="120000" y="118518"/>
                    <a:pt x="120000" y="118518"/>
                    <a:pt x="120000" y="118518"/>
                  </a:cubicBezTo>
                  <a:cubicBezTo>
                    <a:pt x="120000" y="114814"/>
                    <a:pt x="120000" y="114814"/>
                    <a:pt x="120000" y="114814"/>
                  </a:cubicBezTo>
                  <a:cubicBezTo>
                    <a:pt x="120000" y="111111"/>
                    <a:pt x="120000" y="111111"/>
                    <a:pt x="120000" y="111111"/>
                  </a:cubicBezTo>
                  <a:cubicBezTo>
                    <a:pt x="119521" y="106666"/>
                    <a:pt x="119521" y="106666"/>
                    <a:pt x="119521" y="106666"/>
                  </a:cubicBezTo>
                  <a:cubicBezTo>
                    <a:pt x="118565" y="104444"/>
                    <a:pt x="118565" y="104444"/>
                    <a:pt x="118565" y="104444"/>
                  </a:cubicBezTo>
                  <a:cubicBezTo>
                    <a:pt x="117131" y="102222"/>
                    <a:pt x="117131" y="102222"/>
                    <a:pt x="117131" y="102222"/>
                  </a:cubicBezTo>
                  <a:cubicBezTo>
                    <a:pt x="117131" y="97037"/>
                    <a:pt x="117131" y="97037"/>
                    <a:pt x="117131" y="97037"/>
                  </a:cubicBezTo>
                  <a:cubicBezTo>
                    <a:pt x="116653" y="95555"/>
                    <a:pt x="116653" y="95555"/>
                    <a:pt x="116653" y="95555"/>
                  </a:cubicBezTo>
                  <a:cubicBezTo>
                    <a:pt x="115697" y="93333"/>
                    <a:pt x="115697" y="93333"/>
                    <a:pt x="115697" y="93333"/>
                  </a:cubicBezTo>
                  <a:cubicBezTo>
                    <a:pt x="115697" y="86666"/>
                    <a:pt x="115697" y="86666"/>
                    <a:pt x="115697" y="86666"/>
                  </a:cubicBezTo>
                  <a:cubicBezTo>
                    <a:pt x="115697" y="76296"/>
                    <a:pt x="115697" y="76296"/>
                    <a:pt x="115697" y="76296"/>
                  </a:cubicBezTo>
                  <a:cubicBezTo>
                    <a:pt x="115219" y="63703"/>
                    <a:pt x="115219" y="63703"/>
                    <a:pt x="115219" y="63703"/>
                  </a:cubicBezTo>
                  <a:cubicBezTo>
                    <a:pt x="115219" y="57037"/>
                    <a:pt x="115219" y="57037"/>
                    <a:pt x="115219" y="57037"/>
                  </a:cubicBezTo>
                  <a:cubicBezTo>
                    <a:pt x="113306" y="51851"/>
                    <a:pt x="113306" y="51851"/>
                    <a:pt x="113306" y="51851"/>
                  </a:cubicBezTo>
                  <a:cubicBezTo>
                    <a:pt x="111872" y="44444"/>
                    <a:pt x="111872" y="44444"/>
                    <a:pt x="111872" y="44444"/>
                  </a:cubicBezTo>
                  <a:cubicBezTo>
                    <a:pt x="110916" y="40000"/>
                    <a:pt x="110916" y="40000"/>
                    <a:pt x="110916" y="40000"/>
                  </a:cubicBezTo>
                  <a:cubicBezTo>
                    <a:pt x="111872" y="34814"/>
                    <a:pt x="111872" y="34814"/>
                    <a:pt x="111872" y="34814"/>
                  </a:cubicBezTo>
                  <a:cubicBezTo>
                    <a:pt x="111394" y="30370"/>
                    <a:pt x="111394" y="30370"/>
                    <a:pt x="111394" y="30370"/>
                  </a:cubicBezTo>
                  <a:cubicBezTo>
                    <a:pt x="110916" y="28888"/>
                    <a:pt x="110916" y="28888"/>
                    <a:pt x="110916" y="28888"/>
                  </a:cubicBezTo>
                  <a:cubicBezTo>
                    <a:pt x="110916" y="25185"/>
                    <a:pt x="110916" y="25185"/>
                    <a:pt x="110916" y="25185"/>
                  </a:cubicBezTo>
                  <a:cubicBezTo>
                    <a:pt x="110916" y="24444"/>
                    <a:pt x="110916" y="24444"/>
                    <a:pt x="110916" y="24444"/>
                  </a:cubicBezTo>
                  <a:cubicBezTo>
                    <a:pt x="111872" y="22962"/>
                    <a:pt x="111872" y="22962"/>
                    <a:pt x="111872" y="22962"/>
                  </a:cubicBezTo>
                  <a:cubicBezTo>
                    <a:pt x="112350" y="21481"/>
                    <a:pt x="112350" y="21481"/>
                    <a:pt x="112350" y="21481"/>
                  </a:cubicBezTo>
                  <a:cubicBezTo>
                    <a:pt x="112350" y="18518"/>
                    <a:pt x="112350" y="18518"/>
                    <a:pt x="112350" y="18518"/>
                  </a:cubicBezTo>
                  <a:cubicBezTo>
                    <a:pt x="110916" y="16296"/>
                    <a:pt x="110916" y="16296"/>
                    <a:pt x="110916" y="16296"/>
                  </a:cubicBezTo>
                  <a:cubicBezTo>
                    <a:pt x="110916" y="15555"/>
                    <a:pt x="110916" y="15555"/>
                    <a:pt x="110916" y="15555"/>
                  </a:cubicBezTo>
                  <a:cubicBezTo>
                    <a:pt x="110438" y="13333"/>
                    <a:pt x="110438" y="13333"/>
                    <a:pt x="110438" y="13333"/>
                  </a:cubicBezTo>
                  <a:cubicBezTo>
                    <a:pt x="109960" y="9629"/>
                    <a:pt x="109960" y="9629"/>
                    <a:pt x="109960" y="9629"/>
                  </a:cubicBezTo>
                  <a:cubicBezTo>
                    <a:pt x="109960" y="9629"/>
                    <a:pt x="62151" y="6666"/>
                    <a:pt x="46374" y="5185"/>
                  </a:cubicBezTo>
                  <a:cubicBezTo>
                    <a:pt x="36334" y="4444"/>
                    <a:pt x="6693" y="0"/>
                    <a:pt x="6693" y="0"/>
                  </a:cubicBezTo>
                  <a:cubicBezTo>
                    <a:pt x="0" y="108888"/>
                    <a:pt x="0" y="108888"/>
                    <a:pt x="0" y="108888"/>
                  </a:cubicBezTo>
                  <a:cubicBezTo>
                    <a:pt x="0" y="108888"/>
                    <a:pt x="43505" y="113333"/>
                    <a:pt x="58326" y="114814"/>
                  </a:cubicBezTo>
                  <a:cubicBezTo>
                    <a:pt x="73147" y="116296"/>
                    <a:pt x="119043" y="119259"/>
                    <a:pt x="119043" y="119259"/>
                  </a:cubicBez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16" name="Shape 1396">
              <a:extLst>
                <a:ext uri="{FF2B5EF4-FFF2-40B4-BE49-F238E27FC236}">
                  <a16:creationId xmlns:a16="http://schemas.microsoft.com/office/drawing/2014/main" xmlns="" id="{BCBB7936-D6A7-482F-9087-FCDCD7D1D584}"/>
                </a:ext>
              </a:extLst>
            </p:cNvPr>
            <p:cNvSpPr/>
            <p:nvPr/>
          </p:nvSpPr>
          <p:spPr>
            <a:xfrm>
              <a:off x="5982933" y="2348638"/>
              <a:ext cx="401372" cy="315364"/>
            </a:xfrm>
            <a:custGeom>
              <a:avLst/>
              <a:gdLst/>
              <a:ahLst/>
              <a:cxnLst/>
              <a:rect l="0" t="0" r="0" b="0"/>
              <a:pathLst>
                <a:path w="120000" h="120000" extrusionOk="0">
                  <a:moveTo>
                    <a:pt x="114021" y="120000"/>
                  </a:moveTo>
                  <a:cubicBezTo>
                    <a:pt x="118291" y="40723"/>
                    <a:pt x="118291" y="40723"/>
                    <a:pt x="118291" y="40723"/>
                  </a:cubicBezTo>
                  <a:cubicBezTo>
                    <a:pt x="118291" y="40723"/>
                    <a:pt x="118291" y="40723"/>
                    <a:pt x="118291" y="40723"/>
                  </a:cubicBezTo>
                  <a:cubicBezTo>
                    <a:pt x="118291" y="40723"/>
                    <a:pt x="118291" y="40723"/>
                    <a:pt x="118291" y="40723"/>
                  </a:cubicBezTo>
                  <a:cubicBezTo>
                    <a:pt x="120000" y="15203"/>
                    <a:pt x="120000" y="15203"/>
                    <a:pt x="120000" y="15203"/>
                  </a:cubicBezTo>
                  <a:cubicBezTo>
                    <a:pt x="88825" y="11402"/>
                    <a:pt x="88825" y="11402"/>
                    <a:pt x="88825" y="11402"/>
                  </a:cubicBezTo>
                  <a:cubicBezTo>
                    <a:pt x="12811" y="0"/>
                    <a:pt x="12811" y="0"/>
                    <a:pt x="12811" y="0"/>
                  </a:cubicBezTo>
                  <a:cubicBezTo>
                    <a:pt x="0" y="104253"/>
                    <a:pt x="0" y="104253"/>
                    <a:pt x="0" y="104253"/>
                  </a:cubicBezTo>
                  <a:cubicBezTo>
                    <a:pt x="97793" y="118914"/>
                    <a:pt x="97793" y="118914"/>
                    <a:pt x="97793" y="118914"/>
                  </a:cubicBezTo>
                  <a:cubicBezTo>
                    <a:pt x="97793" y="118914"/>
                    <a:pt x="104626" y="119457"/>
                    <a:pt x="114021" y="120000"/>
                  </a:cubicBez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17" name="Shape 1397">
              <a:extLst>
                <a:ext uri="{FF2B5EF4-FFF2-40B4-BE49-F238E27FC236}">
                  <a16:creationId xmlns:a16="http://schemas.microsoft.com/office/drawing/2014/main" xmlns="" id="{BEF9B36B-50E7-4716-85F8-48DCB2B398AA}"/>
                </a:ext>
              </a:extLst>
            </p:cNvPr>
            <p:cNvSpPr/>
            <p:nvPr/>
          </p:nvSpPr>
          <p:spPr>
            <a:xfrm>
              <a:off x="5716476" y="2235646"/>
              <a:ext cx="308618" cy="386195"/>
            </a:xfrm>
            <a:custGeom>
              <a:avLst/>
              <a:gdLst/>
              <a:ahLst/>
              <a:cxnLst/>
              <a:rect l="0" t="0" r="0" b="0"/>
              <a:pathLst>
                <a:path w="120000" h="120000" extrusionOk="0">
                  <a:moveTo>
                    <a:pt x="120000" y="35109"/>
                  </a:moveTo>
                  <a:lnTo>
                    <a:pt x="80000" y="29868"/>
                  </a:lnTo>
                  <a:lnTo>
                    <a:pt x="84590" y="8908"/>
                  </a:lnTo>
                  <a:lnTo>
                    <a:pt x="25573" y="0"/>
                  </a:lnTo>
                  <a:lnTo>
                    <a:pt x="0" y="105327"/>
                  </a:lnTo>
                  <a:lnTo>
                    <a:pt x="103606" y="119999"/>
                  </a:lnTo>
                  <a:lnTo>
                    <a:pt x="120000" y="35109"/>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18" name="Shape 1398">
              <a:extLst>
                <a:ext uri="{FF2B5EF4-FFF2-40B4-BE49-F238E27FC236}">
                  <a16:creationId xmlns:a16="http://schemas.microsoft.com/office/drawing/2014/main" xmlns="" id="{737894BB-E45F-480A-BEC2-A59E690E4628}"/>
                </a:ext>
              </a:extLst>
            </p:cNvPr>
            <p:cNvSpPr/>
            <p:nvPr/>
          </p:nvSpPr>
          <p:spPr>
            <a:xfrm>
              <a:off x="5428094" y="2164816"/>
              <a:ext cx="354152" cy="536287"/>
            </a:xfrm>
            <a:custGeom>
              <a:avLst/>
              <a:gdLst/>
              <a:ahLst/>
              <a:cxnLst/>
              <a:rect l="0" t="0" r="0" b="0"/>
              <a:pathLst>
                <a:path w="120000" h="120000" extrusionOk="0">
                  <a:moveTo>
                    <a:pt x="2419" y="41920"/>
                  </a:moveTo>
                  <a:cubicBezTo>
                    <a:pt x="483" y="42240"/>
                    <a:pt x="483" y="42240"/>
                    <a:pt x="483" y="42240"/>
                  </a:cubicBezTo>
                  <a:cubicBezTo>
                    <a:pt x="0" y="43200"/>
                    <a:pt x="0" y="43200"/>
                    <a:pt x="0" y="43200"/>
                  </a:cubicBezTo>
                  <a:cubicBezTo>
                    <a:pt x="483" y="44480"/>
                    <a:pt x="483" y="44480"/>
                    <a:pt x="483" y="44480"/>
                  </a:cubicBezTo>
                  <a:cubicBezTo>
                    <a:pt x="967" y="45440"/>
                    <a:pt x="967" y="45440"/>
                    <a:pt x="967" y="45440"/>
                  </a:cubicBezTo>
                  <a:cubicBezTo>
                    <a:pt x="1451" y="45760"/>
                    <a:pt x="1451" y="45760"/>
                    <a:pt x="1451" y="45760"/>
                  </a:cubicBezTo>
                  <a:cubicBezTo>
                    <a:pt x="3387" y="46400"/>
                    <a:pt x="3387" y="46400"/>
                    <a:pt x="3387" y="46400"/>
                  </a:cubicBezTo>
                  <a:cubicBezTo>
                    <a:pt x="77419" y="120000"/>
                    <a:pt x="77419" y="120000"/>
                    <a:pt x="77419" y="120000"/>
                  </a:cubicBezTo>
                  <a:cubicBezTo>
                    <a:pt x="78870" y="118720"/>
                    <a:pt x="78870" y="118720"/>
                    <a:pt x="78870" y="118720"/>
                  </a:cubicBezTo>
                  <a:cubicBezTo>
                    <a:pt x="79354" y="117440"/>
                    <a:pt x="79354" y="117440"/>
                    <a:pt x="79354" y="117440"/>
                  </a:cubicBezTo>
                  <a:cubicBezTo>
                    <a:pt x="79354" y="113280"/>
                    <a:pt x="79354" y="113280"/>
                    <a:pt x="79354" y="113280"/>
                  </a:cubicBezTo>
                  <a:cubicBezTo>
                    <a:pt x="79354" y="108800"/>
                    <a:pt x="79354" y="108800"/>
                    <a:pt x="79354" y="108800"/>
                  </a:cubicBezTo>
                  <a:cubicBezTo>
                    <a:pt x="79354" y="105280"/>
                    <a:pt x="79354" y="105280"/>
                    <a:pt x="79354" y="105280"/>
                  </a:cubicBezTo>
                  <a:cubicBezTo>
                    <a:pt x="80806" y="104320"/>
                    <a:pt x="80806" y="104320"/>
                    <a:pt x="80806" y="104320"/>
                  </a:cubicBezTo>
                  <a:cubicBezTo>
                    <a:pt x="84193" y="103680"/>
                    <a:pt x="84193" y="103680"/>
                    <a:pt x="84193" y="103680"/>
                  </a:cubicBezTo>
                  <a:cubicBezTo>
                    <a:pt x="85161" y="104960"/>
                    <a:pt x="85161" y="104960"/>
                    <a:pt x="85161" y="104960"/>
                  </a:cubicBezTo>
                  <a:cubicBezTo>
                    <a:pt x="87096" y="104320"/>
                    <a:pt x="87096" y="104320"/>
                    <a:pt x="87096" y="104320"/>
                  </a:cubicBezTo>
                  <a:cubicBezTo>
                    <a:pt x="89516" y="105600"/>
                    <a:pt x="89516" y="105600"/>
                    <a:pt x="89516" y="105600"/>
                  </a:cubicBezTo>
                  <a:cubicBezTo>
                    <a:pt x="90967" y="106240"/>
                    <a:pt x="90967" y="106240"/>
                    <a:pt x="90967" y="106240"/>
                  </a:cubicBezTo>
                  <a:cubicBezTo>
                    <a:pt x="92419" y="105600"/>
                    <a:pt x="92419" y="105600"/>
                    <a:pt x="92419" y="105600"/>
                  </a:cubicBezTo>
                  <a:cubicBezTo>
                    <a:pt x="92419" y="105600"/>
                    <a:pt x="94354" y="101120"/>
                    <a:pt x="95322" y="99840"/>
                  </a:cubicBezTo>
                  <a:cubicBezTo>
                    <a:pt x="95806" y="97920"/>
                    <a:pt x="97741" y="91840"/>
                    <a:pt x="97741" y="91840"/>
                  </a:cubicBezTo>
                  <a:cubicBezTo>
                    <a:pt x="120000" y="15680"/>
                    <a:pt x="120000" y="15680"/>
                    <a:pt x="120000" y="15680"/>
                  </a:cubicBezTo>
                  <a:cubicBezTo>
                    <a:pt x="120000" y="15680"/>
                    <a:pt x="78870" y="9920"/>
                    <a:pt x="64838" y="7680"/>
                  </a:cubicBezTo>
                  <a:cubicBezTo>
                    <a:pt x="53709" y="6080"/>
                    <a:pt x="20322" y="0"/>
                    <a:pt x="20322" y="0"/>
                  </a:cubicBezTo>
                  <a:cubicBezTo>
                    <a:pt x="3870" y="41600"/>
                    <a:pt x="3870" y="41600"/>
                    <a:pt x="3870" y="41600"/>
                  </a:cubicBezTo>
                  <a:lnTo>
                    <a:pt x="2419" y="41920"/>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19" name="Shape 1399">
              <a:extLst>
                <a:ext uri="{FF2B5EF4-FFF2-40B4-BE49-F238E27FC236}">
                  <a16:creationId xmlns:a16="http://schemas.microsoft.com/office/drawing/2014/main" xmlns="" id="{BB2E4A58-7D46-407D-9FD7-8AD13E704A58}"/>
                </a:ext>
              </a:extLst>
            </p:cNvPr>
            <p:cNvSpPr/>
            <p:nvPr/>
          </p:nvSpPr>
          <p:spPr>
            <a:xfrm>
              <a:off x="5278001" y="1830900"/>
              <a:ext cx="440161" cy="372704"/>
            </a:xfrm>
            <a:custGeom>
              <a:avLst/>
              <a:gdLst/>
              <a:ahLst/>
              <a:cxnLst/>
              <a:rect l="0" t="0" r="0" b="0"/>
              <a:pathLst>
                <a:path w="120000" h="120000" extrusionOk="0">
                  <a:moveTo>
                    <a:pt x="97792" y="120000"/>
                  </a:moveTo>
                  <a:cubicBezTo>
                    <a:pt x="104805" y="83678"/>
                    <a:pt x="104805" y="83678"/>
                    <a:pt x="104805" y="83678"/>
                  </a:cubicBezTo>
                  <a:cubicBezTo>
                    <a:pt x="104805" y="81379"/>
                    <a:pt x="104805" y="81379"/>
                    <a:pt x="104805" y="81379"/>
                  </a:cubicBezTo>
                  <a:cubicBezTo>
                    <a:pt x="105194" y="80459"/>
                    <a:pt x="105194" y="80459"/>
                    <a:pt x="105194" y="80459"/>
                  </a:cubicBezTo>
                  <a:cubicBezTo>
                    <a:pt x="107142" y="79540"/>
                    <a:pt x="107142" y="79540"/>
                    <a:pt x="107142" y="79540"/>
                  </a:cubicBezTo>
                  <a:cubicBezTo>
                    <a:pt x="107142" y="78620"/>
                    <a:pt x="107142" y="78620"/>
                    <a:pt x="107142" y="78620"/>
                  </a:cubicBezTo>
                  <a:cubicBezTo>
                    <a:pt x="107532" y="76781"/>
                    <a:pt x="107532" y="76781"/>
                    <a:pt x="107532" y="76781"/>
                  </a:cubicBezTo>
                  <a:cubicBezTo>
                    <a:pt x="107532" y="73103"/>
                    <a:pt x="107532" y="73103"/>
                    <a:pt x="107532" y="73103"/>
                  </a:cubicBezTo>
                  <a:cubicBezTo>
                    <a:pt x="107922" y="72183"/>
                    <a:pt x="107922" y="72183"/>
                    <a:pt x="107922" y="72183"/>
                  </a:cubicBezTo>
                  <a:cubicBezTo>
                    <a:pt x="106753" y="70804"/>
                    <a:pt x="106753" y="70804"/>
                    <a:pt x="106753" y="70804"/>
                  </a:cubicBezTo>
                  <a:cubicBezTo>
                    <a:pt x="106363" y="70804"/>
                    <a:pt x="106363" y="70804"/>
                    <a:pt x="106363" y="70804"/>
                  </a:cubicBezTo>
                  <a:cubicBezTo>
                    <a:pt x="105584" y="70344"/>
                    <a:pt x="105584" y="70344"/>
                    <a:pt x="105584" y="70344"/>
                  </a:cubicBezTo>
                  <a:cubicBezTo>
                    <a:pt x="104805" y="68965"/>
                    <a:pt x="104805" y="68965"/>
                    <a:pt x="104805" y="68965"/>
                  </a:cubicBezTo>
                  <a:cubicBezTo>
                    <a:pt x="105194" y="66666"/>
                    <a:pt x="105194" y="66666"/>
                    <a:pt x="105194" y="66666"/>
                  </a:cubicBezTo>
                  <a:cubicBezTo>
                    <a:pt x="105584" y="65287"/>
                    <a:pt x="105584" y="65287"/>
                    <a:pt x="105584" y="65287"/>
                  </a:cubicBezTo>
                  <a:cubicBezTo>
                    <a:pt x="107922" y="62988"/>
                    <a:pt x="107922" y="62988"/>
                    <a:pt x="107922" y="62988"/>
                  </a:cubicBezTo>
                  <a:cubicBezTo>
                    <a:pt x="111038" y="59310"/>
                    <a:pt x="111038" y="59310"/>
                    <a:pt x="111038" y="59310"/>
                  </a:cubicBezTo>
                  <a:cubicBezTo>
                    <a:pt x="112207" y="57471"/>
                    <a:pt x="112207" y="57471"/>
                    <a:pt x="112207" y="57471"/>
                  </a:cubicBezTo>
                  <a:cubicBezTo>
                    <a:pt x="112597" y="55632"/>
                    <a:pt x="112597" y="55632"/>
                    <a:pt x="112597" y="55632"/>
                  </a:cubicBezTo>
                  <a:cubicBezTo>
                    <a:pt x="113376" y="55172"/>
                    <a:pt x="113376" y="55172"/>
                    <a:pt x="113376" y="55172"/>
                  </a:cubicBezTo>
                  <a:cubicBezTo>
                    <a:pt x="114155" y="52873"/>
                    <a:pt x="114155" y="52873"/>
                    <a:pt x="114155" y="52873"/>
                  </a:cubicBezTo>
                  <a:cubicBezTo>
                    <a:pt x="115714" y="51034"/>
                    <a:pt x="115714" y="51034"/>
                    <a:pt x="115714" y="51034"/>
                  </a:cubicBezTo>
                  <a:cubicBezTo>
                    <a:pt x="116883" y="49195"/>
                    <a:pt x="116883" y="49195"/>
                    <a:pt x="116883" y="49195"/>
                  </a:cubicBezTo>
                  <a:cubicBezTo>
                    <a:pt x="118441" y="47816"/>
                    <a:pt x="118441" y="47816"/>
                    <a:pt x="118441" y="47816"/>
                  </a:cubicBezTo>
                  <a:cubicBezTo>
                    <a:pt x="118831" y="45517"/>
                    <a:pt x="118831" y="45517"/>
                    <a:pt x="118831" y="45517"/>
                  </a:cubicBezTo>
                  <a:cubicBezTo>
                    <a:pt x="120000" y="45057"/>
                    <a:pt x="120000" y="45057"/>
                    <a:pt x="120000" y="45057"/>
                  </a:cubicBezTo>
                  <a:cubicBezTo>
                    <a:pt x="120000" y="43218"/>
                    <a:pt x="120000" y="43218"/>
                    <a:pt x="120000" y="43218"/>
                  </a:cubicBezTo>
                  <a:cubicBezTo>
                    <a:pt x="119610" y="41379"/>
                    <a:pt x="119610" y="41379"/>
                    <a:pt x="119610" y="41379"/>
                  </a:cubicBezTo>
                  <a:cubicBezTo>
                    <a:pt x="118831" y="40000"/>
                    <a:pt x="118831" y="40000"/>
                    <a:pt x="118831" y="40000"/>
                  </a:cubicBezTo>
                  <a:cubicBezTo>
                    <a:pt x="116883" y="38160"/>
                    <a:pt x="116883" y="38160"/>
                    <a:pt x="116883" y="38160"/>
                  </a:cubicBezTo>
                  <a:cubicBezTo>
                    <a:pt x="115714" y="35862"/>
                    <a:pt x="115714" y="35862"/>
                    <a:pt x="115714" y="35862"/>
                  </a:cubicBezTo>
                  <a:cubicBezTo>
                    <a:pt x="115714" y="34022"/>
                    <a:pt x="115714" y="34022"/>
                    <a:pt x="115714" y="34022"/>
                  </a:cubicBezTo>
                  <a:cubicBezTo>
                    <a:pt x="90000" y="26206"/>
                    <a:pt x="90000" y="26206"/>
                    <a:pt x="90000" y="26206"/>
                  </a:cubicBezTo>
                  <a:cubicBezTo>
                    <a:pt x="85714" y="25747"/>
                    <a:pt x="85714" y="25747"/>
                    <a:pt x="85714" y="25747"/>
                  </a:cubicBezTo>
                  <a:cubicBezTo>
                    <a:pt x="84155" y="26206"/>
                    <a:pt x="84155" y="26206"/>
                    <a:pt x="84155" y="26206"/>
                  </a:cubicBezTo>
                  <a:cubicBezTo>
                    <a:pt x="82207" y="25747"/>
                    <a:pt x="82207" y="25747"/>
                    <a:pt x="82207" y="25747"/>
                  </a:cubicBezTo>
                  <a:cubicBezTo>
                    <a:pt x="80649" y="26206"/>
                    <a:pt x="80649" y="26206"/>
                    <a:pt x="80649" y="26206"/>
                  </a:cubicBezTo>
                  <a:cubicBezTo>
                    <a:pt x="69350" y="26666"/>
                    <a:pt x="69350" y="26666"/>
                    <a:pt x="69350" y="26666"/>
                  </a:cubicBezTo>
                  <a:cubicBezTo>
                    <a:pt x="68181" y="25747"/>
                    <a:pt x="68181" y="25747"/>
                    <a:pt x="68181" y="25747"/>
                  </a:cubicBezTo>
                  <a:cubicBezTo>
                    <a:pt x="67012" y="26206"/>
                    <a:pt x="67012" y="26206"/>
                    <a:pt x="67012" y="26206"/>
                  </a:cubicBezTo>
                  <a:cubicBezTo>
                    <a:pt x="65844" y="26666"/>
                    <a:pt x="65844" y="26666"/>
                    <a:pt x="65844" y="26666"/>
                  </a:cubicBezTo>
                  <a:cubicBezTo>
                    <a:pt x="65064" y="26666"/>
                    <a:pt x="65064" y="26666"/>
                    <a:pt x="65064" y="26666"/>
                  </a:cubicBezTo>
                  <a:cubicBezTo>
                    <a:pt x="63896" y="26206"/>
                    <a:pt x="63896" y="26206"/>
                    <a:pt x="63896" y="26206"/>
                  </a:cubicBezTo>
                  <a:cubicBezTo>
                    <a:pt x="63896" y="25747"/>
                    <a:pt x="63896" y="25747"/>
                    <a:pt x="63896" y="25747"/>
                  </a:cubicBezTo>
                  <a:cubicBezTo>
                    <a:pt x="61948" y="25747"/>
                    <a:pt x="61948" y="25747"/>
                    <a:pt x="61948" y="25747"/>
                  </a:cubicBezTo>
                  <a:cubicBezTo>
                    <a:pt x="60779" y="25287"/>
                    <a:pt x="60779" y="25287"/>
                    <a:pt x="60779" y="25287"/>
                  </a:cubicBezTo>
                  <a:cubicBezTo>
                    <a:pt x="60389" y="24367"/>
                    <a:pt x="60389" y="24367"/>
                    <a:pt x="60389" y="24367"/>
                  </a:cubicBezTo>
                  <a:cubicBezTo>
                    <a:pt x="60389" y="23908"/>
                    <a:pt x="60389" y="23908"/>
                    <a:pt x="60389" y="23908"/>
                  </a:cubicBezTo>
                  <a:cubicBezTo>
                    <a:pt x="58831" y="23448"/>
                    <a:pt x="58831" y="23448"/>
                    <a:pt x="58831" y="23448"/>
                  </a:cubicBezTo>
                  <a:cubicBezTo>
                    <a:pt x="55714" y="22528"/>
                    <a:pt x="55714" y="22528"/>
                    <a:pt x="55714" y="22528"/>
                  </a:cubicBezTo>
                  <a:cubicBezTo>
                    <a:pt x="53766" y="21609"/>
                    <a:pt x="53766" y="21609"/>
                    <a:pt x="53766" y="21609"/>
                  </a:cubicBezTo>
                  <a:cubicBezTo>
                    <a:pt x="52987" y="21149"/>
                    <a:pt x="52987" y="21149"/>
                    <a:pt x="52987" y="21149"/>
                  </a:cubicBezTo>
                  <a:cubicBezTo>
                    <a:pt x="50649" y="21609"/>
                    <a:pt x="50649" y="21609"/>
                    <a:pt x="50649" y="21609"/>
                  </a:cubicBezTo>
                  <a:cubicBezTo>
                    <a:pt x="47142" y="22528"/>
                    <a:pt x="47142" y="22528"/>
                    <a:pt x="47142" y="22528"/>
                  </a:cubicBezTo>
                  <a:cubicBezTo>
                    <a:pt x="42857" y="21149"/>
                    <a:pt x="42857" y="21149"/>
                    <a:pt x="42857" y="21149"/>
                  </a:cubicBezTo>
                  <a:cubicBezTo>
                    <a:pt x="40129" y="18390"/>
                    <a:pt x="40129" y="18390"/>
                    <a:pt x="40129" y="18390"/>
                  </a:cubicBezTo>
                  <a:cubicBezTo>
                    <a:pt x="40129" y="18390"/>
                    <a:pt x="41298" y="15172"/>
                    <a:pt x="40909" y="11034"/>
                  </a:cubicBezTo>
                  <a:cubicBezTo>
                    <a:pt x="40519" y="6436"/>
                    <a:pt x="38571" y="5517"/>
                    <a:pt x="38571" y="5517"/>
                  </a:cubicBezTo>
                  <a:cubicBezTo>
                    <a:pt x="36623" y="5517"/>
                    <a:pt x="36623" y="5517"/>
                    <a:pt x="36623" y="5517"/>
                  </a:cubicBezTo>
                  <a:cubicBezTo>
                    <a:pt x="35064" y="4597"/>
                    <a:pt x="35064" y="4597"/>
                    <a:pt x="35064" y="4597"/>
                  </a:cubicBezTo>
                  <a:cubicBezTo>
                    <a:pt x="35064" y="4597"/>
                    <a:pt x="35064" y="1839"/>
                    <a:pt x="33116" y="1839"/>
                  </a:cubicBezTo>
                  <a:cubicBezTo>
                    <a:pt x="31168" y="1839"/>
                    <a:pt x="31168" y="1839"/>
                    <a:pt x="31168" y="1839"/>
                  </a:cubicBezTo>
                  <a:cubicBezTo>
                    <a:pt x="28831" y="1379"/>
                    <a:pt x="28831" y="1379"/>
                    <a:pt x="28831" y="1379"/>
                  </a:cubicBezTo>
                  <a:cubicBezTo>
                    <a:pt x="27272" y="0"/>
                    <a:pt x="27272" y="0"/>
                    <a:pt x="27272" y="0"/>
                  </a:cubicBezTo>
                  <a:cubicBezTo>
                    <a:pt x="27272" y="3218"/>
                    <a:pt x="27272" y="3218"/>
                    <a:pt x="27272" y="3218"/>
                  </a:cubicBezTo>
                  <a:cubicBezTo>
                    <a:pt x="26493" y="5977"/>
                    <a:pt x="26493" y="5977"/>
                    <a:pt x="26493" y="5977"/>
                  </a:cubicBezTo>
                  <a:cubicBezTo>
                    <a:pt x="24545" y="10114"/>
                    <a:pt x="24545" y="10114"/>
                    <a:pt x="24545" y="10114"/>
                  </a:cubicBezTo>
                  <a:cubicBezTo>
                    <a:pt x="24935" y="12873"/>
                    <a:pt x="24935" y="12873"/>
                    <a:pt x="24935" y="12873"/>
                  </a:cubicBezTo>
                  <a:cubicBezTo>
                    <a:pt x="24545" y="15172"/>
                    <a:pt x="24545" y="15172"/>
                    <a:pt x="24545" y="15172"/>
                  </a:cubicBezTo>
                  <a:cubicBezTo>
                    <a:pt x="23376" y="17471"/>
                    <a:pt x="23376" y="17471"/>
                    <a:pt x="23376" y="17471"/>
                  </a:cubicBezTo>
                  <a:cubicBezTo>
                    <a:pt x="22597" y="19770"/>
                    <a:pt x="22597" y="19770"/>
                    <a:pt x="22597" y="19770"/>
                  </a:cubicBezTo>
                  <a:cubicBezTo>
                    <a:pt x="21428" y="22988"/>
                    <a:pt x="21428" y="22988"/>
                    <a:pt x="21428" y="22988"/>
                  </a:cubicBezTo>
                  <a:cubicBezTo>
                    <a:pt x="20649" y="25287"/>
                    <a:pt x="20649" y="25287"/>
                    <a:pt x="20649" y="25287"/>
                  </a:cubicBezTo>
                  <a:cubicBezTo>
                    <a:pt x="18311" y="30804"/>
                    <a:pt x="18311" y="30804"/>
                    <a:pt x="18311" y="30804"/>
                  </a:cubicBezTo>
                  <a:cubicBezTo>
                    <a:pt x="15584" y="39080"/>
                    <a:pt x="15584" y="39080"/>
                    <a:pt x="15584" y="39080"/>
                  </a:cubicBezTo>
                  <a:cubicBezTo>
                    <a:pt x="13636" y="45057"/>
                    <a:pt x="13636" y="45057"/>
                    <a:pt x="13636" y="45057"/>
                  </a:cubicBezTo>
                  <a:cubicBezTo>
                    <a:pt x="11688" y="51034"/>
                    <a:pt x="11688" y="51034"/>
                    <a:pt x="11688" y="51034"/>
                  </a:cubicBezTo>
                  <a:cubicBezTo>
                    <a:pt x="9350" y="55172"/>
                    <a:pt x="9350" y="55172"/>
                    <a:pt x="9350" y="55172"/>
                  </a:cubicBezTo>
                  <a:cubicBezTo>
                    <a:pt x="8571" y="57011"/>
                    <a:pt x="8571" y="57011"/>
                    <a:pt x="8571" y="57011"/>
                  </a:cubicBezTo>
                  <a:cubicBezTo>
                    <a:pt x="7012" y="59770"/>
                    <a:pt x="7012" y="59770"/>
                    <a:pt x="7012" y="59770"/>
                  </a:cubicBezTo>
                  <a:cubicBezTo>
                    <a:pt x="5844" y="61149"/>
                    <a:pt x="5844" y="61149"/>
                    <a:pt x="5844" y="61149"/>
                  </a:cubicBezTo>
                  <a:cubicBezTo>
                    <a:pt x="5454" y="62528"/>
                    <a:pt x="5454" y="62528"/>
                    <a:pt x="5454" y="62528"/>
                  </a:cubicBezTo>
                  <a:cubicBezTo>
                    <a:pt x="4285" y="64827"/>
                    <a:pt x="4285" y="64827"/>
                    <a:pt x="4285" y="64827"/>
                  </a:cubicBezTo>
                  <a:cubicBezTo>
                    <a:pt x="1948" y="68045"/>
                    <a:pt x="1948" y="68045"/>
                    <a:pt x="1948" y="68045"/>
                  </a:cubicBezTo>
                  <a:cubicBezTo>
                    <a:pt x="1168" y="69885"/>
                    <a:pt x="1168" y="69885"/>
                    <a:pt x="1168" y="69885"/>
                  </a:cubicBezTo>
                  <a:cubicBezTo>
                    <a:pt x="1948" y="73563"/>
                    <a:pt x="1948" y="73563"/>
                    <a:pt x="1948" y="73563"/>
                  </a:cubicBezTo>
                  <a:cubicBezTo>
                    <a:pt x="1948" y="74482"/>
                    <a:pt x="1948" y="74482"/>
                    <a:pt x="1948" y="74482"/>
                  </a:cubicBezTo>
                  <a:cubicBezTo>
                    <a:pt x="1948" y="75402"/>
                    <a:pt x="1948" y="75402"/>
                    <a:pt x="1948" y="75402"/>
                  </a:cubicBezTo>
                  <a:cubicBezTo>
                    <a:pt x="1558" y="75862"/>
                    <a:pt x="1558" y="75862"/>
                    <a:pt x="1558" y="75862"/>
                  </a:cubicBezTo>
                  <a:cubicBezTo>
                    <a:pt x="1168" y="77701"/>
                    <a:pt x="1168" y="77701"/>
                    <a:pt x="1168" y="77701"/>
                  </a:cubicBezTo>
                  <a:cubicBezTo>
                    <a:pt x="389" y="78160"/>
                    <a:pt x="389" y="78160"/>
                    <a:pt x="389" y="78160"/>
                  </a:cubicBezTo>
                  <a:cubicBezTo>
                    <a:pt x="389" y="80000"/>
                    <a:pt x="389" y="80000"/>
                    <a:pt x="389" y="80000"/>
                  </a:cubicBezTo>
                  <a:cubicBezTo>
                    <a:pt x="0" y="83678"/>
                    <a:pt x="0" y="83678"/>
                    <a:pt x="0" y="83678"/>
                  </a:cubicBezTo>
                  <a:cubicBezTo>
                    <a:pt x="0" y="85977"/>
                    <a:pt x="0" y="85977"/>
                    <a:pt x="0" y="85977"/>
                  </a:cubicBezTo>
                  <a:cubicBezTo>
                    <a:pt x="779" y="87356"/>
                    <a:pt x="779" y="87356"/>
                    <a:pt x="779" y="87356"/>
                  </a:cubicBezTo>
                  <a:cubicBezTo>
                    <a:pt x="1168" y="88735"/>
                    <a:pt x="1168" y="88735"/>
                    <a:pt x="1168" y="88735"/>
                  </a:cubicBezTo>
                  <a:cubicBezTo>
                    <a:pt x="57272" y="107586"/>
                    <a:pt x="57272" y="107586"/>
                    <a:pt x="57272" y="107586"/>
                  </a:cubicBezTo>
                  <a:cubicBezTo>
                    <a:pt x="57272" y="107586"/>
                    <a:pt x="84155" y="116321"/>
                    <a:pt x="93116" y="118620"/>
                  </a:cubicBezTo>
                  <a:cubicBezTo>
                    <a:pt x="94285" y="119080"/>
                    <a:pt x="95844" y="119540"/>
                    <a:pt x="97792" y="120000"/>
                  </a:cubicBez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20" name="Shape 1400">
              <a:extLst>
                <a:ext uri="{FF2B5EF4-FFF2-40B4-BE49-F238E27FC236}">
                  <a16:creationId xmlns:a16="http://schemas.microsoft.com/office/drawing/2014/main" xmlns="" id="{991D382A-CF2E-4EDF-8B34-72FD5DB22023}"/>
                </a:ext>
              </a:extLst>
            </p:cNvPr>
            <p:cNvSpPr/>
            <p:nvPr/>
          </p:nvSpPr>
          <p:spPr>
            <a:xfrm>
              <a:off x="5637212" y="1731400"/>
              <a:ext cx="325483" cy="532915"/>
            </a:xfrm>
            <a:custGeom>
              <a:avLst/>
              <a:gdLst/>
              <a:ahLst/>
              <a:cxnLst/>
              <a:rect l="0" t="0" r="0" b="0"/>
              <a:pathLst>
                <a:path w="120000" h="120000" extrusionOk="0">
                  <a:moveTo>
                    <a:pt x="25263" y="42466"/>
                  </a:moveTo>
                  <a:cubicBezTo>
                    <a:pt x="25263" y="44396"/>
                    <a:pt x="24210" y="46005"/>
                    <a:pt x="24210" y="46005"/>
                  </a:cubicBezTo>
                  <a:cubicBezTo>
                    <a:pt x="24210" y="47292"/>
                    <a:pt x="24210" y="47292"/>
                    <a:pt x="24210" y="47292"/>
                  </a:cubicBezTo>
                  <a:cubicBezTo>
                    <a:pt x="25789" y="48900"/>
                    <a:pt x="25789" y="48900"/>
                    <a:pt x="25789" y="48900"/>
                  </a:cubicBezTo>
                  <a:cubicBezTo>
                    <a:pt x="28421" y="50187"/>
                    <a:pt x="28421" y="50187"/>
                    <a:pt x="28421" y="50187"/>
                  </a:cubicBezTo>
                  <a:cubicBezTo>
                    <a:pt x="29473" y="51152"/>
                    <a:pt x="29473" y="51152"/>
                    <a:pt x="29473" y="51152"/>
                  </a:cubicBezTo>
                  <a:cubicBezTo>
                    <a:pt x="29999" y="52439"/>
                    <a:pt x="29999" y="52439"/>
                    <a:pt x="29999" y="52439"/>
                  </a:cubicBezTo>
                  <a:cubicBezTo>
                    <a:pt x="29999" y="53726"/>
                    <a:pt x="29999" y="53726"/>
                    <a:pt x="29999" y="53726"/>
                  </a:cubicBezTo>
                  <a:cubicBezTo>
                    <a:pt x="28421" y="54048"/>
                    <a:pt x="28421" y="54048"/>
                    <a:pt x="28421" y="54048"/>
                  </a:cubicBezTo>
                  <a:cubicBezTo>
                    <a:pt x="27894" y="55656"/>
                    <a:pt x="27894" y="55656"/>
                    <a:pt x="27894" y="55656"/>
                  </a:cubicBezTo>
                  <a:cubicBezTo>
                    <a:pt x="25789" y="56621"/>
                    <a:pt x="25789" y="56621"/>
                    <a:pt x="25789" y="56621"/>
                  </a:cubicBezTo>
                  <a:cubicBezTo>
                    <a:pt x="24210" y="57908"/>
                    <a:pt x="24210" y="57908"/>
                    <a:pt x="24210" y="57908"/>
                  </a:cubicBezTo>
                  <a:cubicBezTo>
                    <a:pt x="22105" y="59195"/>
                    <a:pt x="22105" y="59195"/>
                    <a:pt x="22105" y="59195"/>
                  </a:cubicBezTo>
                  <a:cubicBezTo>
                    <a:pt x="21052" y="60804"/>
                    <a:pt x="21052" y="60804"/>
                    <a:pt x="21052" y="60804"/>
                  </a:cubicBezTo>
                  <a:cubicBezTo>
                    <a:pt x="20000" y="61126"/>
                    <a:pt x="20000" y="61126"/>
                    <a:pt x="20000" y="61126"/>
                  </a:cubicBezTo>
                  <a:cubicBezTo>
                    <a:pt x="19473" y="62412"/>
                    <a:pt x="19473" y="62412"/>
                    <a:pt x="19473" y="62412"/>
                  </a:cubicBezTo>
                  <a:cubicBezTo>
                    <a:pt x="17894" y="63699"/>
                    <a:pt x="17894" y="63699"/>
                    <a:pt x="17894" y="63699"/>
                  </a:cubicBezTo>
                  <a:cubicBezTo>
                    <a:pt x="13684" y="66273"/>
                    <a:pt x="13684" y="66273"/>
                    <a:pt x="13684" y="66273"/>
                  </a:cubicBezTo>
                  <a:cubicBezTo>
                    <a:pt x="10526" y="67882"/>
                    <a:pt x="10526" y="67882"/>
                    <a:pt x="10526" y="67882"/>
                  </a:cubicBezTo>
                  <a:cubicBezTo>
                    <a:pt x="10000" y="68847"/>
                    <a:pt x="10000" y="68847"/>
                    <a:pt x="10000" y="68847"/>
                  </a:cubicBezTo>
                  <a:cubicBezTo>
                    <a:pt x="9473" y="70455"/>
                    <a:pt x="9473" y="70455"/>
                    <a:pt x="9473" y="70455"/>
                  </a:cubicBezTo>
                  <a:cubicBezTo>
                    <a:pt x="10526" y="71420"/>
                    <a:pt x="10526" y="71420"/>
                    <a:pt x="10526" y="71420"/>
                  </a:cubicBezTo>
                  <a:cubicBezTo>
                    <a:pt x="11578" y="71742"/>
                    <a:pt x="11578" y="71742"/>
                    <a:pt x="11578" y="71742"/>
                  </a:cubicBezTo>
                  <a:cubicBezTo>
                    <a:pt x="12105" y="71742"/>
                    <a:pt x="12105" y="71742"/>
                    <a:pt x="12105" y="71742"/>
                  </a:cubicBezTo>
                  <a:cubicBezTo>
                    <a:pt x="13684" y="72707"/>
                    <a:pt x="13684" y="72707"/>
                    <a:pt x="13684" y="72707"/>
                  </a:cubicBezTo>
                  <a:cubicBezTo>
                    <a:pt x="13157" y="73351"/>
                    <a:pt x="13157" y="73351"/>
                    <a:pt x="13157" y="73351"/>
                  </a:cubicBezTo>
                  <a:cubicBezTo>
                    <a:pt x="13157" y="75924"/>
                    <a:pt x="13157" y="75924"/>
                    <a:pt x="13157" y="75924"/>
                  </a:cubicBezTo>
                  <a:cubicBezTo>
                    <a:pt x="12631" y="77211"/>
                    <a:pt x="12631" y="77211"/>
                    <a:pt x="12631" y="77211"/>
                  </a:cubicBezTo>
                  <a:cubicBezTo>
                    <a:pt x="12631" y="77855"/>
                    <a:pt x="12631" y="77855"/>
                    <a:pt x="12631" y="77855"/>
                  </a:cubicBezTo>
                  <a:cubicBezTo>
                    <a:pt x="10000" y="78498"/>
                    <a:pt x="10000" y="78498"/>
                    <a:pt x="10000" y="78498"/>
                  </a:cubicBezTo>
                  <a:cubicBezTo>
                    <a:pt x="9473" y="79142"/>
                    <a:pt x="9473" y="79142"/>
                    <a:pt x="9473" y="79142"/>
                  </a:cubicBezTo>
                  <a:cubicBezTo>
                    <a:pt x="9473" y="80750"/>
                    <a:pt x="9473" y="80750"/>
                    <a:pt x="9473" y="80750"/>
                  </a:cubicBezTo>
                  <a:cubicBezTo>
                    <a:pt x="0" y="106166"/>
                    <a:pt x="0" y="106166"/>
                    <a:pt x="0" y="106166"/>
                  </a:cubicBezTo>
                  <a:cubicBezTo>
                    <a:pt x="18421" y="108739"/>
                    <a:pt x="53684" y="113243"/>
                    <a:pt x="53684" y="113243"/>
                  </a:cubicBezTo>
                  <a:cubicBezTo>
                    <a:pt x="109473" y="119999"/>
                    <a:pt x="109473" y="119999"/>
                    <a:pt x="109473" y="119999"/>
                  </a:cubicBezTo>
                  <a:cubicBezTo>
                    <a:pt x="119999" y="82359"/>
                    <a:pt x="119999" y="82359"/>
                    <a:pt x="119999" y="82359"/>
                  </a:cubicBezTo>
                  <a:cubicBezTo>
                    <a:pt x="118947" y="81715"/>
                    <a:pt x="118947" y="81715"/>
                    <a:pt x="118947" y="81715"/>
                  </a:cubicBezTo>
                  <a:cubicBezTo>
                    <a:pt x="117894" y="81072"/>
                    <a:pt x="117894" y="81072"/>
                    <a:pt x="117894" y="81072"/>
                  </a:cubicBezTo>
                  <a:cubicBezTo>
                    <a:pt x="117894" y="80750"/>
                    <a:pt x="117894" y="80750"/>
                    <a:pt x="117894" y="80750"/>
                  </a:cubicBezTo>
                  <a:cubicBezTo>
                    <a:pt x="117368" y="79463"/>
                    <a:pt x="117368" y="79463"/>
                    <a:pt x="117368" y="79463"/>
                  </a:cubicBezTo>
                  <a:cubicBezTo>
                    <a:pt x="116315" y="78498"/>
                    <a:pt x="116315" y="78498"/>
                    <a:pt x="116315" y="78498"/>
                  </a:cubicBezTo>
                  <a:cubicBezTo>
                    <a:pt x="114736" y="77533"/>
                    <a:pt x="114736" y="77533"/>
                    <a:pt x="114736" y="77533"/>
                  </a:cubicBezTo>
                  <a:cubicBezTo>
                    <a:pt x="112631" y="77533"/>
                    <a:pt x="112631" y="77533"/>
                    <a:pt x="112631" y="77533"/>
                  </a:cubicBezTo>
                  <a:cubicBezTo>
                    <a:pt x="112105" y="79142"/>
                    <a:pt x="112105" y="79142"/>
                    <a:pt x="112105" y="79142"/>
                  </a:cubicBezTo>
                  <a:cubicBezTo>
                    <a:pt x="111578" y="80107"/>
                    <a:pt x="111578" y="80107"/>
                    <a:pt x="111578" y="80107"/>
                  </a:cubicBezTo>
                  <a:cubicBezTo>
                    <a:pt x="106315" y="79785"/>
                    <a:pt x="106315" y="79785"/>
                    <a:pt x="106315" y="79785"/>
                  </a:cubicBezTo>
                  <a:cubicBezTo>
                    <a:pt x="103684" y="79142"/>
                    <a:pt x="103684" y="79142"/>
                    <a:pt x="103684" y="79142"/>
                  </a:cubicBezTo>
                  <a:cubicBezTo>
                    <a:pt x="99473" y="78820"/>
                    <a:pt x="99473" y="78820"/>
                    <a:pt x="99473" y="78820"/>
                  </a:cubicBezTo>
                  <a:cubicBezTo>
                    <a:pt x="97368" y="78820"/>
                    <a:pt x="97368" y="78820"/>
                    <a:pt x="97368" y="78820"/>
                  </a:cubicBezTo>
                  <a:cubicBezTo>
                    <a:pt x="96842" y="79463"/>
                    <a:pt x="96842" y="79463"/>
                    <a:pt x="96842" y="79463"/>
                  </a:cubicBezTo>
                  <a:cubicBezTo>
                    <a:pt x="96842" y="80107"/>
                    <a:pt x="96842" y="80107"/>
                    <a:pt x="96842" y="80107"/>
                  </a:cubicBezTo>
                  <a:cubicBezTo>
                    <a:pt x="94210" y="79463"/>
                    <a:pt x="94210" y="79463"/>
                    <a:pt x="94210" y="79463"/>
                  </a:cubicBezTo>
                  <a:cubicBezTo>
                    <a:pt x="91578" y="78498"/>
                    <a:pt x="91578" y="78498"/>
                    <a:pt x="91578" y="78498"/>
                  </a:cubicBezTo>
                  <a:cubicBezTo>
                    <a:pt x="89999" y="78498"/>
                    <a:pt x="89999" y="78498"/>
                    <a:pt x="89999" y="78498"/>
                  </a:cubicBezTo>
                  <a:cubicBezTo>
                    <a:pt x="88947" y="78498"/>
                    <a:pt x="88947" y="78498"/>
                    <a:pt x="88947" y="78498"/>
                  </a:cubicBezTo>
                  <a:cubicBezTo>
                    <a:pt x="88421" y="79463"/>
                    <a:pt x="88421" y="79463"/>
                    <a:pt x="88421" y="79463"/>
                  </a:cubicBezTo>
                  <a:cubicBezTo>
                    <a:pt x="88421" y="80107"/>
                    <a:pt x="88421" y="80107"/>
                    <a:pt x="88421" y="80107"/>
                  </a:cubicBezTo>
                  <a:cubicBezTo>
                    <a:pt x="86315" y="80107"/>
                    <a:pt x="86315" y="80107"/>
                    <a:pt x="86315" y="80107"/>
                  </a:cubicBezTo>
                  <a:cubicBezTo>
                    <a:pt x="85263" y="78820"/>
                    <a:pt x="85263" y="78820"/>
                    <a:pt x="85263" y="78820"/>
                  </a:cubicBezTo>
                  <a:cubicBezTo>
                    <a:pt x="85263" y="77855"/>
                    <a:pt x="85263" y="77855"/>
                    <a:pt x="85263" y="77855"/>
                  </a:cubicBezTo>
                  <a:cubicBezTo>
                    <a:pt x="85263" y="76568"/>
                    <a:pt x="85263" y="76568"/>
                    <a:pt x="85263" y="76568"/>
                  </a:cubicBezTo>
                  <a:cubicBezTo>
                    <a:pt x="84210" y="74638"/>
                    <a:pt x="84210" y="74638"/>
                    <a:pt x="84210" y="74638"/>
                  </a:cubicBezTo>
                  <a:cubicBezTo>
                    <a:pt x="84210" y="72707"/>
                    <a:pt x="84210" y="72707"/>
                    <a:pt x="84210" y="72707"/>
                  </a:cubicBezTo>
                  <a:cubicBezTo>
                    <a:pt x="82105" y="72707"/>
                    <a:pt x="82105" y="72707"/>
                    <a:pt x="82105" y="72707"/>
                  </a:cubicBezTo>
                  <a:cubicBezTo>
                    <a:pt x="79473" y="71742"/>
                    <a:pt x="79473" y="71742"/>
                    <a:pt x="79473" y="71742"/>
                  </a:cubicBezTo>
                  <a:cubicBezTo>
                    <a:pt x="78421" y="70777"/>
                    <a:pt x="78421" y="70777"/>
                    <a:pt x="78421" y="70777"/>
                  </a:cubicBezTo>
                  <a:cubicBezTo>
                    <a:pt x="78421" y="70134"/>
                    <a:pt x="78421" y="70134"/>
                    <a:pt x="78421" y="70134"/>
                  </a:cubicBezTo>
                  <a:cubicBezTo>
                    <a:pt x="78421" y="68525"/>
                    <a:pt x="78421" y="68525"/>
                    <a:pt x="78421" y="68525"/>
                  </a:cubicBezTo>
                  <a:cubicBezTo>
                    <a:pt x="78421" y="66916"/>
                    <a:pt x="78421" y="66916"/>
                    <a:pt x="78421" y="66916"/>
                  </a:cubicBezTo>
                  <a:cubicBezTo>
                    <a:pt x="76315" y="65630"/>
                    <a:pt x="76315" y="65630"/>
                    <a:pt x="76315" y="65630"/>
                  </a:cubicBezTo>
                  <a:cubicBezTo>
                    <a:pt x="76315" y="64664"/>
                    <a:pt x="76315" y="64664"/>
                    <a:pt x="76315" y="64664"/>
                  </a:cubicBezTo>
                  <a:cubicBezTo>
                    <a:pt x="76315" y="62734"/>
                    <a:pt x="76315" y="62734"/>
                    <a:pt x="76315" y="62734"/>
                  </a:cubicBezTo>
                  <a:cubicBezTo>
                    <a:pt x="75789" y="60160"/>
                    <a:pt x="75789" y="60160"/>
                    <a:pt x="75789" y="60160"/>
                  </a:cubicBezTo>
                  <a:cubicBezTo>
                    <a:pt x="74736" y="58873"/>
                    <a:pt x="74736" y="58873"/>
                    <a:pt x="74736" y="58873"/>
                  </a:cubicBezTo>
                  <a:cubicBezTo>
                    <a:pt x="74210" y="57587"/>
                    <a:pt x="74210" y="57587"/>
                    <a:pt x="74210" y="57587"/>
                  </a:cubicBezTo>
                  <a:cubicBezTo>
                    <a:pt x="73157" y="57587"/>
                    <a:pt x="73157" y="57587"/>
                    <a:pt x="73157" y="57587"/>
                  </a:cubicBezTo>
                  <a:cubicBezTo>
                    <a:pt x="71052" y="58552"/>
                    <a:pt x="71052" y="58552"/>
                    <a:pt x="71052" y="58552"/>
                  </a:cubicBezTo>
                  <a:cubicBezTo>
                    <a:pt x="70000" y="58552"/>
                    <a:pt x="70000" y="58552"/>
                    <a:pt x="70000" y="58552"/>
                  </a:cubicBezTo>
                  <a:cubicBezTo>
                    <a:pt x="68421" y="58873"/>
                    <a:pt x="68421" y="58873"/>
                    <a:pt x="68421" y="58873"/>
                  </a:cubicBezTo>
                  <a:cubicBezTo>
                    <a:pt x="66842" y="59839"/>
                    <a:pt x="66842" y="59839"/>
                    <a:pt x="66842" y="59839"/>
                  </a:cubicBezTo>
                  <a:cubicBezTo>
                    <a:pt x="65789" y="59839"/>
                    <a:pt x="65789" y="59839"/>
                    <a:pt x="65789" y="59839"/>
                  </a:cubicBezTo>
                  <a:cubicBezTo>
                    <a:pt x="65789" y="58873"/>
                    <a:pt x="65789" y="58873"/>
                    <a:pt x="65789" y="58873"/>
                  </a:cubicBezTo>
                  <a:cubicBezTo>
                    <a:pt x="63684" y="58230"/>
                    <a:pt x="63684" y="58230"/>
                    <a:pt x="63684" y="58230"/>
                  </a:cubicBezTo>
                  <a:cubicBezTo>
                    <a:pt x="62631" y="57587"/>
                    <a:pt x="62631" y="57587"/>
                    <a:pt x="62631" y="57587"/>
                  </a:cubicBezTo>
                  <a:cubicBezTo>
                    <a:pt x="64210" y="55335"/>
                    <a:pt x="64210" y="55335"/>
                    <a:pt x="64210" y="55335"/>
                  </a:cubicBezTo>
                  <a:cubicBezTo>
                    <a:pt x="65789" y="54048"/>
                    <a:pt x="65789" y="54048"/>
                    <a:pt x="65789" y="54048"/>
                  </a:cubicBezTo>
                  <a:cubicBezTo>
                    <a:pt x="67368" y="54048"/>
                    <a:pt x="67368" y="54048"/>
                    <a:pt x="67368" y="54048"/>
                  </a:cubicBezTo>
                  <a:cubicBezTo>
                    <a:pt x="67894" y="53404"/>
                    <a:pt x="67894" y="53404"/>
                    <a:pt x="67894" y="53404"/>
                  </a:cubicBezTo>
                  <a:cubicBezTo>
                    <a:pt x="66842" y="51474"/>
                    <a:pt x="66842" y="51474"/>
                    <a:pt x="66842" y="51474"/>
                  </a:cubicBezTo>
                  <a:cubicBezTo>
                    <a:pt x="67368" y="49544"/>
                    <a:pt x="67368" y="49544"/>
                    <a:pt x="67368" y="49544"/>
                  </a:cubicBezTo>
                  <a:cubicBezTo>
                    <a:pt x="68947" y="47292"/>
                    <a:pt x="68947" y="47292"/>
                    <a:pt x="68947" y="47292"/>
                  </a:cubicBezTo>
                  <a:cubicBezTo>
                    <a:pt x="70526" y="45361"/>
                    <a:pt x="70526" y="45361"/>
                    <a:pt x="70526" y="45361"/>
                  </a:cubicBezTo>
                  <a:cubicBezTo>
                    <a:pt x="72105" y="43431"/>
                    <a:pt x="72105" y="43431"/>
                    <a:pt x="72105" y="43431"/>
                  </a:cubicBezTo>
                  <a:cubicBezTo>
                    <a:pt x="72105" y="42144"/>
                    <a:pt x="72105" y="42144"/>
                    <a:pt x="72105" y="42144"/>
                  </a:cubicBezTo>
                  <a:cubicBezTo>
                    <a:pt x="67368" y="41501"/>
                    <a:pt x="67368" y="41501"/>
                    <a:pt x="67368" y="41501"/>
                  </a:cubicBezTo>
                  <a:cubicBezTo>
                    <a:pt x="67368" y="41179"/>
                    <a:pt x="67368" y="41179"/>
                    <a:pt x="67368" y="41179"/>
                  </a:cubicBezTo>
                  <a:cubicBezTo>
                    <a:pt x="65789" y="39892"/>
                    <a:pt x="65789" y="39892"/>
                    <a:pt x="65789" y="39892"/>
                  </a:cubicBezTo>
                  <a:cubicBezTo>
                    <a:pt x="64736" y="37962"/>
                    <a:pt x="64736" y="37962"/>
                    <a:pt x="64736" y="37962"/>
                  </a:cubicBezTo>
                  <a:cubicBezTo>
                    <a:pt x="64210" y="35710"/>
                    <a:pt x="64210" y="35710"/>
                    <a:pt x="64210" y="35710"/>
                  </a:cubicBezTo>
                  <a:cubicBezTo>
                    <a:pt x="62631" y="34101"/>
                    <a:pt x="62631" y="34101"/>
                    <a:pt x="62631" y="34101"/>
                  </a:cubicBezTo>
                  <a:cubicBezTo>
                    <a:pt x="59999" y="32493"/>
                    <a:pt x="59999" y="32493"/>
                    <a:pt x="59999" y="32493"/>
                  </a:cubicBezTo>
                  <a:cubicBezTo>
                    <a:pt x="57368" y="29919"/>
                    <a:pt x="57368" y="29919"/>
                    <a:pt x="57368" y="29919"/>
                  </a:cubicBezTo>
                  <a:cubicBezTo>
                    <a:pt x="56842" y="28310"/>
                    <a:pt x="56842" y="28310"/>
                    <a:pt x="56842" y="28310"/>
                  </a:cubicBezTo>
                  <a:cubicBezTo>
                    <a:pt x="54736" y="26380"/>
                    <a:pt x="54736" y="26380"/>
                    <a:pt x="54736" y="26380"/>
                  </a:cubicBezTo>
                  <a:cubicBezTo>
                    <a:pt x="54736" y="25415"/>
                    <a:pt x="54736" y="25415"/>
                    <a:pt x="54736" y="25415"/>
                  </a:cubicBezTo>
                  <a:cubicBezTo>
                    <a:pt x="53157" y="24450"/>
                    <a:pt x="53157" y="24450"/>
                    <a:pt x="53157" y="24450"/>
                  </a:cubicBezTo>
                  <a:cubicBezTo>
                    <a:pt x="53157" y="23163"/>
                    <a:pt x="53157" y="23163"/>
                    <a:pt x="53157" y="23163"/>
                  </a:cubicBezTo>
                  <a:cubicBezTo>
                    <a:pt x="53157" y="22198"/>
                    <a:pt x="53157" y="22198"/>
                    <a:pt x="53157" y="22198"/>
                  </a:cubicBezTo>
                  <a:cubicBezTo>
                    <a:pt x="52105" y="20589"/>
                    <a:pt x="52105" y="20589"/>
                    <a:pt x="52105" y="20589"/>
                  </a:cubicBezTo>
                  <a:cubicBezTo>
                    <a:pt x="51052" y="19946"/>
                    <a:pt x="51052" y="19946"/>
                    <a:pt x="51052" y="19946"/>
                  </a:cubicBezTo>
                  <a:cubicBezTo>
                    <a:pt x="51052" y="18981"/>
                    <a:pt x="51052" y="18981"/>
                    <a:pt x="51052" y="18981"/>
                  </a:cubicBezTo>
                  <a:cubicBezTo>
                    <a:pt x="51578" y="15442"/>
                    <a:pt x="51578" y="15442"/>
                    <a:pt x="51578" y="15442"/>
                  </a:cubicBezTo>
                  <a:cubicBezTo>
                    <a:pt x="53157" y="11581"/>
                    <a:pt x="53157" y="11581"/>
                    <a:pt x="53157" y="11581"/>
                  </a:cubicBezTo>
                  <a:cubicBezTo>
                    <a:pt x="54736" y="8042"/>
                    <a:pt x="54736" y="8042"/>
                    <a:pt x="54736" y="8042"/>
                  </a:cubicBezTo>
                  <a:cubicBezTo>
                    <a:pt x="55789" y="5790"/>
                    <a:pt x="55789" y="5790"/>
                    <a:pt x="55789" y="5790"/>
                  </a:cubicBezTo>
                  <a:cubicBezTo>
                    <a:pt x="56842" y="2573"/>
                    <a:pt x="56842" y="2573"/>
                    <a:pt x="56842" y="2573"/>
                  </a:cubicBezTo>
                  <a:cubicBezTo>
                    <a:pt x="40000" y="0"/>
                    <a:pt x="40000" y="0"/>
                    <a:pt x="40000" y="0"/>
                  </a:cubicBezTo>
                  <a:cubicBezTo>
                    <a:pt x="40000" y="0"/>
                    <a:pt x="27368" y="36675"/>
                    <a:pt x="24736" y="38605"/>
                  </a:cubicBezTo>
                  <a:cubicBezTo>
                    <a:pt x="22631" y="40857"/>
                    <a:pt x="25263" y="40214"/>
                    <a:pt x="25263" y="42466"/>
                  </a:cubicBez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21" name="Shape 1401">
              <a:extLst>
                <a:ext uri="{FF2B5EF4-FFF2-40B4-BE49-F238E27FC236}">
                  <a16:creationId xmlns:a16="http://schemas.microsoft.com/office/drawing/2014/main" xmlns="" id="{2C28218A-A932-476D-8476-F95108E156B3}"/>
                </a:ext>
              </a:extLst>
            </p:cNvPr>
            <p:cNvSpPr/>
            <p:nvPr/>
          </p:nvSpPr>
          <p:spPr>
            <a:xfrm>
              <a:off x="5775501" y="1743205"/>
              <a:ext cx="558211" cy="360899"/>
            </a:xfrm>
            <a:custGeom>
              <a:avLst/>
              <a:gdLst/>
              <a:ahLst/>
              <a:cxnLst/>
              <a:rect l="0" t="0" r="0" b="0"/>
              <a:pathLst>
                <a:path w="120000" h="120000" extrusionOk="0">
                  <a:moveTo>
                    <a:pt x="120000" y="28571"/>
                  </a:moveTo>
                  <a:cubicBezTo>
                    <a:pt x="120000" y="28571"/>
                    <a:pt x="74578" y="20000"/>
                    <a:pt x="56470" y="15714"/>
                  </a:cubicBezTo>
                  <a:cubicBezTo>
                    <a:pt x="34373" y="10476"/>
                    <a:pt x="3375" y="0"/>
                    <a:pt x="3375" y="0"/>
                  </a:cubicBezTo>
                  <a:cubicBezTo>
                    <a:pt x="2762" y="4761"/>
                    <a:pt x="2762" y="4761"/>
                    <a:pt x="2762" y="4761"/>
                  </a:cubicBezTo>
                  <a:cubicBezTo>
                    <a:pt x="2148" y="8095"/>
                    <a:pt x="2148" y="8095"/>
                    <a:pt x="2148" y="8095"/>
                  </a:cubicBezTo>
                  <a:cubicBezTo>
                    <a:pt x="1227" y="13333"/>
                    <a:pt x="1227" y="13333"/>
                    <a:pt x="1227" y="13333"/>
                  </a:cubicBezTo>
                  <a:cubicBezTo>
                    <a:pt x="306" y="19047"/>
                    <a:pt x="306" y="19047"/>
                    <a:pt x="306" y="19047"/>
                  </a:cubicBezTo>
                  <a:cubicBezTo>
                    <a:pt x="0" y="24285"/>
                    <a:pt x="0" y="24285"/>
                    <a:pt x="0" y="24285"/>
                  </a:cubicBezTo>
                  <a:cubicBezTo>
                    <a:pt x="0" y="25714"/>
                    <a:pt x="0" y="25714"/>
                    <a:pt x="0" y="25714"/>
                  </a:cubicBezTo>
                  <a:cubicBezTo>
                    <a:pt x="613" y="26666"/>
                    <a:pt x="613" y="26666"/>
                    <a:pt x="613" y="26666"/>
                  </a:cubicBezTo>
                  <a:cubicBezTo>
                    <a:pt x="1227" y="29047"/>
                    <a:pt x="1227" y="29047"/>
                    <a:pt x="1227" y="29047"/>
                  </a:cubicBezTo>
                  <a:cubicBezTo>
                    <a:pt x="1227" y="30476"/>
                    <a:pt x="1227" y="30476"/>
                    <a:pt x="1227" y="30476"/>
                  </a:cubicBezTo>
                  <a:cubicBezTo>
                    <a:pt x="1227" y="32380"/>
                    <a:pt x="1227" y="32380"/>
                    <a:pt x="1227" y="32380"/>
                  </a:cubicBezTo>
                  <a:cubicBezTo>
                    <a:pt x="2148" y="33809"/>
                    <a:pt x="2148" y="33809"/>
                    <a:pt x="2148" y="33809"/>
                  </a:cubicBezTo>
                  <a:cubicBezTo>
                    <a:pt x="2148" y="35238"/>
                    <a:pt x="2148" y="35238"/>
                    <a:pt x="2148" y="35238"/>
                  </a:cubicBezTo>
                  <a:cubicBezTo>
                    <a:pt x="3375" y="38095"/>
                    <a:pt x="3375" y="38095"/>
                    <a:pt x="3375" y="38095"/>
                  </a:cubicBezTo>
                  <a:cubicBezTo>
                    <a:pt x="3682" y="40476"/>
                    <a:pt x="3682" y="40476"/>
                    <a:pt x="3682" y="40476"/>
                  </a:cubicBezTo>
                  <a:cubicBezTo>
                    <a:pt x="5217" y="44285"/>
                    <a:pt x="5217" y="44285"/>
                    <a:pt x="5217" y="44285"/>
                  </a:cubicBezTo>
                  <a:cubicBezTo>
                    <a:pt x="6751" y="46666"/>
                    <a:pt x="6751" y="46666"/>
                    <a:pt x="6751" y="46666"/>
                  </a:cubicBezTo>
                  <a:cubicBezTo>
                    <a:pt x="7672" y="49047"/>
                    <a:pt x="7672" y="49047"/>
                    <a:pt x="7672" y="49047"/>
                  </a:cubicBezTo>
                  <a:cubicBezTo>
                    <a:pt x="7979" y="52380"/>
                    <a:pt x="7979" y="52380"/>
                    <a:pt x="7979" y="52380"/>
                  </a:cubicBezTo>
                  <a:cubicBezTo>
                    <a:pt x="8593" y="55238"/>
                    <a:pt x="8593" y="55238"/>
                    <a:pt x="8593" y="55238"/>
                  </a:cubicBezTo>
                  <a:cubicBezTo>
                    <a:pt x="9514" y="57142"/>
                    <a:pt x="9514" y="57142"/>
                    <a:pt x="9514" y="57142"/>
                  </a:cubicBezTo>
                  <a:cubicBezTo>
                    <a:pt x="9514" y="57619"/>
                    <a:pt x="9514" y="57619"/>
                    <a:pt x="9514" y="57619"/>
                  </a:cubicBezTo>
                  <a:cubicBezTo>
                    <a:pt x="12276" y="58571"/>
                    <a:pt x="12276" y="58571"/>
                    <a:pt x="12276" y="58571"/>
                  </a:cubicBezTo>
                  <a:cubicBezTo>
                    <a:pt x="12276" y="60476"/>
                    <a:pt x="12276" y="60476"/>
                    <a:pt x="12276" y="60476"/>
                  </a:cubicBezTo>
                  <a:cubicBezTo>
                    <a:pt x="11355" y="63333"/>
                    <a:pt x="11355" y="63333"/>
                    <a:pt x="11355" y="63333"/>
                  </a:cubicBezTo>
                  <a:cubicBezTo>
                    <a:pt x="10434" y="66190"/>
                    <a:pt x="10434" y="66190"/>
                    <a:pt x="10434" y="66190"/>
                  </a:cubicBezTo>
                  <a:cubicBezTo>
                    <a:pt x="9514" y="69523"/>
                    <a:pt x="9514" y="69523"/>
                    <a:pt x="9514" y="69523"/>
                  </a:cubicBezTo>
                  <a:cubicBezTo>
                    <a:pt x="9207" y="72380"/>
                    <a:pt x="9207" y="72380"/>
                    <a:pt x="9207" y="72380"/>
                  </a:cubicBezTo>
                  <a:cubicBezTo>
                    <a:pt x="9820" y="75238"/>
                    <a:pt x="9820" y="75238"/>
                    <a:pt x="9820" y="75238"/>
                  </a:cubicBezTo>
                  <a:cubicBezTo>
                    <a:pt x="9514" y="76190"/>
                    <a:pt x="9514" y="76190"/>
                    <a:pt x="9514" y="76190"/>
                  </a:cubicBezTo>
                  <a:cubicBezTo>
                    <a:pt x="8593" y="76190"/>
                    <a:pt x="8593" y="76190"/>
                    <a:pt x="8593" y="76190"/>
                  </a:cubicBezTo>
                  <a:cubicBezTo>
                    <a:pt x="7672" y="78095"/>
                    <a:pt x="7672" y="78095"/>
                    <a:pt x="7672" y="78095"/>
                  </a:cubicBezTo>
                  <a:cubicBezTo>
                    <a:pt x="6751" y="81428"/>
                    <a:pt x="6751" y="81428"/>
                    <a:pt x="6751" y="81428"/>
                  </a:cubicBezTo>
                  <a:cubicBezTo>
                    <a:pt x="7365" y="82380"/>
                    <a:pt x="7365" y="82380"/>
                    <a:pt x="7365" y="82380"/>
                  </a:cubicBezTo>
                  <a:cubicBezTo>
                    <a:pt x="8593" y="83333"/>
                    <a:pt x="8593" y="83333"/>
                    <a:pt x="8593" y="83333"/>
                  </a:cubicBezTo>
                  <a:cubicBezTo>
                    <a:pt x="8593" y="84761"/>
                    <a:pt x="8593" y="84761"/>
                    <a:pt x="8593" y="84761"/>
                  </a:cubicBezTo>
                  <a:cubicBezTo>
                    <a:pt x="9207" y="84761"/>
                    <a:pt x="9207" y="84761"/>
                    <a:pt x="9207" y="84761"/>
                  </a:cubicBezTo>
                  <a:cubicBezTo>
                    <a:pt x="10127" y="83333"/>
                    <a:pt x="10127" y="83333"/>
                    <a:pt x="10127" y="83333"/>
                  </a:cubicBezTo>
                  <a:cubicBezTo>
                    <a:pt x="11048" y="82857"/>
                    <a:pt x="11048" y="82857"/>
                    <a:pt x="11048" y="82857"/>
                  </a:cubicBezTo>
                  <a:cubicBezTo>
                    <a:pt x="11662" y="82857"/>
                    <a:pt x="11662" y="82857"/>
                    <a:pt x="11662" y="82857"/>
                  </a:cubicBezTo>
                  <a:cubicBezTo>
                    <a:pt x="12890" y="81428"/>
                    <a:pt x="12890" y="81428"/>
                    <a:pt x="12890" y="81428"/>
                  </a:cubicBezTo>
                  <a:cubicBezTo>
                    <a:pt x="13503" y="81428"/>
                    <a:pt x="13503" y="81428"/>
                    <a:pt x="13503" y="81428"/>
                  </a:cubicBezTo>
                  <a:cubicBezTo>
                    <a:pt x="13810" y="83333"/>
                    <a:pt x="13810" y="83333"/>
                    <a:pt x="13810" y="83333"/>
                  </a:cubicBezTo>
                  <a:cubicBezTo>
                    <a:pt x="14424" y="85238"/>
                    <a:pt x="14424" y="85238"/>
                    <a:pt x="14424" y="85238"/>
                  </a:cubicBezTo>
                  <a:cubicBezTo>
                    <a:pt x="14731" y="89047"/>
                    <a:pt x="14731" y="89047"/>
                    <a:pt x="14731" y="89047"/>
                  </a:cubicBezTo>
                  <a:cubicBezTo>
                    <a:pt x="14731" y="91904"/>
                    <a:pt x="14731" y="91904"/>
                    <a:pt x="14731" y="91904"/>
                  </a:cubicBezTo>
                  <a:cubicBezTo>
                    <a:pt x="14731" y="93333"/>
                    <a:pt x="14731" y="93333"/>
                    <a:pt x="14731" y="93333"/>
                  </a:cubicBezTo>
                  <a:cubicBezTo>
                    <a:pt x="15959" y="95238"/>
                    <a:pt x="15959" y="95238"/>
                    <a:pt x="15959" y="95238"/>
                  </a:cubicBezTo>
                  <a:cubicBezTo>
                    <a:pt x="15959" y="97619"/>
                    <a:pt x="15959" y="97619"/>
                    <a:pt x="15959" y="97619"/>
                  </a:cubicBezTo>
                  <a:cubicBezTo>
                    <a:pt x="15959" y="100000"/>
                    <a:pt x="15959" y="100000"/>
                    <a:pt x="15959" y="100000"/>
                  </a:cubicBezTo>
                  <a:cubicBezTo>
                    <a:pt x="15959" y="100952"/>
                    <a:pt x="15959" y="100952"/>
                    <a:pt x="15959" y="100952"/>
                  </a:cubicBezTo>
                  <a:cubicBezTo>
                    <a:pt x="16572" y="102380"/>
                    <a:pt x="16572" y="102380"/>
                    <a:pt x="16572" y="102380"/>
                  </a:cubicBezTo>
                  <a:cubicBezTo>
                    <a:pt x="18107" y="103809"/>
                    <a:pt x="18107" y="103809"/>
                    <a:pt x="18107" y="103809"/>
                  </a:cubicBezTo>
                  <a:cubicBezTo>
                    <a:pt x="19335" y="103809"/>
                    <a:pt x="19335" y="103809"/>
                    <a:pt x="19335" y="103809"/>
                  </a:cubicBezTo>
                  <a:cubicBezTo>
                    <a:pt x="19335" y="106666"/>
                    <a:pt x="19335" y="106666"/>
                    <a:pt x="19335" y="106666"/>
                  </a:cubicBezTo>
                  <a:cubicBezTo>
                    <a:pt x="19948" y="109523"/>
                    <a:pt x="19948" y="109523"/>
                    <a:pt x="19948" y="109523"/>
                  </a:cubicBezTo>
                  <a:cubicBezTo>
                    <a:pt x="19948" y="111428"/>
                    <a:pt x="19948" y="111428"/>
                    <a:pt x="19948" y="111428"/>
                  </a:cubicBezTo>
                  <a:cubicBezTo>
                    <a:pt x="19948" y="112857"/>
                    <a:pt x="19948" y="112857"/>
                    <a:pt x="19948" y="112857"/>
                  </a:cubicBezTo>
                  <a:cubicBezTo>
                    <a:pt x="20562" y="114761"/>
                    <a:pt x="20562" y="114761"/>
                    <a:pt x="20562" y="114761"/>
                  </a:cubicBezTo>
                  <a:cubicBezTo>
                    <a:pt x="21790" y="114761"/>
                    <a:pt x="21790" y="114761"/>
                    <a:pt x="21790" y="114761"/>
                  </a:cubicBezTo>
                  <a:cubicBezTo>
                    <a:pt x="21790" y="113809"/>
                    <a:pt x="21790" y="113809"/>
                    <a:pt x="21790" y="113809"/>
                  </a:cubicBezTo>
                  <a:cubicBezTo>
                    <a:pt x="22097" y="112380"/>
                    <a:pt x="22097" y="112380"/>
                    <a:pt x="22097" y="112380"/>
                  </a:cubicBezTo>
                  <a:cubicBezTo>
                    <a:pt x="22710" y="112380"/>
                    <a:pt x="22710" y="112380"/>
                    <a:pt x="22710" y="112380"/>
                  </a:cubicBezTo>
                  <a:cubicBezTo>
                    <a:pt x="23631" y="112380"/>
                    <a:pt x="23631" y="112380"/>
                    <a:pt x="23631" y="112380"/>
                  </a:cubicBezTo>
                  <a:cubicBezTo>
                    <a:pt x="25166" y="113809"/>
                    <a:pt x="25166" y="113809"/>
                    <a:pt x="25166" y="113809"/>
                  </a:cubicBezTo>
                  <a:cubicBezTo>
                    <a:pt x="26700" y="114761"/>
                    <a:pt x="26700" y="114761"/>
                    <a:pt x="26700" y="114761"/>
                  </a:cubicBezTo>
                  <a:cubicBezTo>
                    <a:pt x="26700" y="113809"/>
                    <a:pt x="26700" y="113809"/>
                    <a:pt x="26700" y="113809"/>
                  </a:cubicBezTo>
                  <a:cubicBezTo>
                    <a:pt x="27007" y="112857"/>
                    <a:pt x="27007" y="112857"/>
                    <a:pt x="27007" y="112857"/>
                  </a:cubicBezTo>
                  <a:cubicBezTo>
                    <a:pt x="28235" y="112857"/>
                    <a:pt x="28235" y="112857"/>
                    <a:pt x="28235" y="112857"/>
                  </a:cubicBezTo>
                  <a:cubicBezTo>
                    <a:pt x="30690" y="113333"/>
                    <a:pt x="30690" y="113333"/>
                    <a:pt x="30690" y="113333"/>
                  </a:cubicBezTo>
                  <a:cubicBezTo>
                    <a:pt x="32225" y="114285"/>
                    <a:pt x="32225" y="114285"/>
                    <a:pt x="32225" y="114285"/>
                  </a:cubicBezTo>
                  <a:cubicBezTo>
                    <a:pt x="35294" y="114761"/>
                    <a:pt x="35294" y="114761"/>
                    <a:pt x="35294" y="114761"/>
                  </a:cubicBezTo>
                  <a:cubicBezTo>
                    <a:pt x="35601" y="113333"/>
                    <a:pt x="35601" y="113333"/>
                    <a:pt x="35601" y="113333"/>
                  </a:cubicBezTo>
                  <a:cubicBezTo>
                    <a:pt x="35907" y="110952"/>
                    <a:pt x="35907" y="110952"/>
                    <a:pt x="35907" y="110952"/>
                  </a:cubicBezTo>
                  <a:cubicBezTo>
                    <a:pt x="37135" y="110952"/>
                    <a:pt x="37135" y="110952"/>
                    <a:pt x="37135" y="110952"/>
                  </a:cubicBezTo>
                  <a:cubicBezTo>
                    <a:pt x="38056" y="112380"/>
                    <a:pt x="38056" y="112380"/>
                    <a:pt x="38056" y="112380"/>
                  </a:cubicBezTo>
                  <a:cubicBezTo>
                    <a:pt x="38670" y="113809"/>
                    <a:pt x="38670" y="113809"/>
                    <a:pt x="38670" y="113809"/>
                  </a:cubicBezTo>
                  <a:cubicBezTo>
                    <a:pt x="38976" y="115714"/>
                    <a:pt x="38976" y="115714"/>
                    <a:pt x="38976" y="115714"/>
                  </a:cubicBezTo>
                  <a:cubicBezTo>
                    <a:pt x="38976" y="116190"/>
                    <a:pt x="38976" y="116190"/>
                    <a:pt x="38976" y="116190"/>
                  </a:cubicBezTo>
                  <a:cubicBezTo>
                    <a:pt x="39590" y="117142"/>
                    <a:pt x="39590" y="117142"/>
                    <a:pt x="39590" y="117142"/>
                  </a:cubicBezTo>
                  <a:cubicBezTo>
                    <a:pt x="40204" y="118095"/>
                    <a:pt x="40204" y="118095"/>
                    <a:pt x="40204" y="118095"/>
                  </a:cubicBezTo>
                  <a:cubicBezTo>
                    <a:pt x="41739" y="105238"/>
                    <a:pt x="41739" y="105238"/>
                    <a:pt x="41739" y="105238"/>
                  </a:cubicBezTo>
                  <a:cubicBezTo>
                    <a:pt x="114168" y="120000"/>
                    <a:pt x="114168" y="120000"/>
                    <a:pt x="114168" y="120000"/>
                  </a:cubicBezTo>
                  <a:cubicBezTo>
                    <a:pt x="114475" y="120000"/>
                    <a:pt x="114475" y="120000"/>
                    <a:pt x="114475" y="120000"/>
                  </a:cubicBezTo>
                  <a:cubicBezTo>
                    <a:pt x="115703" y="98571"/>
                    <a:pt x="115703" y="98571"/>
                    <a:pt x="115703" y="98571"/>
                  </a:cubicBezTo>
                  <a:lnTo>
                    <a:pt x="120000" y="28571"/>
                  </a:lnTo>
                  <a:close/>
                </a:path>
              </a:pathLst>
            </a:custGeom>
            <a:solidFill>
              <a:schemeClr val="bg1">
                <a:lumMod val="85000"/>
              </a:schemeClr>
            </a:solid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22" name="Shape 1402">
              <a:extLst>
                <a:ext uri="{FF2B5EF4-FFF2-40B4-BE49-F238E27FC236}">
                  <a16:creationId xmlns:a16="http://schemas.microsoft.com/office/drawing/2014/main" xmlns="" id="{325CB927-13DE-4790-8FAB-6DB96B679809}"/>
                </a:ext>
              </a:extLst>
            </p:cNvPr>
            <p:cNvSpPr/>
            <p:nvPr/>
          </p:nvSpPr>
          <p:spPr>
            <a:xfrm>
              <a:off x="7897045" y="1787052"/>
              <a:ext cx="197314" cy="315364"/>
            </a:xfrm>
            <a:custGeom>
              <a:avLst/>
              <a:gdLst/>
              <a:ahLst/>
              <a:cxnLst/>
              <a:rect l="0" t="0" r="0" b="0"/>
              <a:pathLst>
                <a:path w="120000" h="120000" extrusionOk="0">
                  <a:moveTo>
                    <a:pt x="33846" y="120000"/>
                  </a:moveTo>
                  <a:lnTo>
                    <a:pt x="33846" y="118716"/>
                  </a:lnTo>
                  <a:lnTo>
                    <a:pt x="34871" y="116791"/>
                  </a:lnTo>
                  <a:lnTo>
                    <a:pt x="34871" y="116149"/>
                  </a:lnTo>
                  <a:lnTo>
                    <a:pt x="34871" y="114224"/>
                  </a:lnTo>
                  <a:lnTo>
                    <a:pt x="34871" y="112941"/>
                  </a:lnTo>
                  <a:lnTo>
                    <a:pt x="35897" y="111657"/>
                  </a:lnTo>
                  <a:lnTo>
                    <a:pt x="37948" y="111657"/>
                  </a:lnTo>
                  <a:lnTo>
                    <a:pt x="37948" y="109732"/>
                  </a:lnTo>
                  <a:lnTo>
                    <a:pt x="38974" y="108449"/>
                  </a:lnTo>
                  <a:lnTo>
                    <a:pt x="38974" y="106524"/>
                  </a:lnTo>
                  <a:lnTo>
                    <a:pt x="41025" y="106524"/>
                  </a:lnTo>
                  <a:lnTo>
                    <a:pt x="42051" y="106524"/>
                  </a:lnTo>
                  <a:lnTo>
                    <a:pt x="45128" y="106524"/>
                  </a:lnTo>
                  <a:lnTo>
                    <a:pt x="45128" y="103315"/>
                  </a:lnTo>
                  <a:lnTo>
                    <a:pt x="42051" y="103315"/>
                  </a:lnTo>
                  <a:lnTo>
                    <a:pt x="41025" y="103315"/>
                  </a:lnTo>
                  <a:lnTo>
                    <a:pt x="41025" y="102032"/>
                  </a:lnTo>
                  <a:lnTo>
                    <a:pt x="41025" y="101390"/>
                  </a:lnTo>
                  <a:lnTo>
                    <a:pt x="43076" y="100106"/>
                  </a:lnTo>
                  <a:lnTo>
                    <a:pt x="43076" y="99465"/>
                  </a:lnTo>
                  <a:lnTo>
                    <a:pt x="45128" y="98181"/>
                  </a:lnTo>
                  <a:lnTo>
                    <a:pt x="46153" y="98823"/>
                  </a:lnTo>
                  <a:lnTo>
                    <a:pt x="46153" y="99465"/>
                  </a:lnTo>
                  <a:lnTo>
                    <a:pt x="48205" y="98823"/>
                  </a:lnTo>
                  <a:lnTo>
                    <a:pt x="49230" y="98181"/>
                  </a:lnTo>
                  <a:lnTo>
                    <a:pt x="49230" y="96256"/>
                  </a:lnTo>
                  <a:lnTo>
                    <a:pt x="51282" y="97540"/>
                  </a:lnTo>
                  <a:lnTo>
                    <a:pt x="52307" y="98181"/>
                  </a:lnTo>
                  <a:lnTo>
                    <a:pt x="53333" y="98181"/>
                  </a:lnTo>
                  <a:lnTo>
                    <a:pt x="53333" y="96256"/>
                  </a:lnTo>
                  <a:lnTo>
                    <a:pt x="53333" y="95614"/>
                  </a:lnTo>
                  <a:lnTo>
                    <a:pt x="52307" y="95614"/>
                  </a:lnTo>
                  <a:lnTo>
                    <a:pt x="51282" y="94331"/>
                  </a:lnTo>
                  <a:lnTo>
                    <a:pt x="55384" y="94331"/>
                  </a:lnTo>
                  <a:lnTo>
                    <a:pt x="57435" y="94973"/>
                  </a:lnTo>
                  <a:lnTo>
                    <a:pt x="60512" y="94331"/>
                  </a:lnTo>
                  <a:lnTo>
                    <a:pt x="61538" y="92406"/>
                  </a:lnTo>
                  <a:lnTo>
                    <a:pt x="60512" y="89197"/>
                  </a:lnTo>
                  <a:lnTo>
                    <a:pt x="62564" y="89197"/>
                  </a:lnTo>
                  <a:lnTo>
                    <a:pt x="65641" y="91122"/>
                  </a:lnTo>
                  <a:lnTo>
                    <a:pt x="68717" y="90481"/>
                  </a:lnTo>
                  <a:lnTo>
                    <a:pt x="69743" y="89197"/>
                  </a:lnTo>
                  <a:lnTo>
                    <a:pt x="70769" y="86631"/>
                  </a:lnTo>
                  <a:lnTo>
                    <a:pt x="69743" y="84705"/>
                  </a:lnTo>
                  <a:lnTo>
                    <a:pt x="70769" y="82139"/>
                  </a:lnTo>
                  <a:lnTo>
                    <a:pt x="70769" y="80855"/>
                  </a:lnTo>
                  <a:lnTo>
                    <a:pt x="69743" y="78930"/>
                  </a:lnTo>
                  <a:lnTo>
                    <a:pt x="69743" y="77647"/>
                  </a:lnTo>
                  <a:lnTo>
                    <a:pt x="70769" y="75721"/>
                  </a:lnTo>
                  <a:lnTo>
                    <a:pt x="70769" y="74438"/>
                  </a:lnTo>
                  <a:lnTo>
                    <a:pt x="74871" y="77005"/>
                  </a:lnTo>
                  <a:lnTo>
                    <a:pt x="75897" y="78288"/>
                  </a:lnTo>
                  <a:lnTo>
                    <a:pt x="81025" y="78288"/>
                  </a:lnTo>
                  <a:lnTo>
                    <a:pt x="81025" y="77005"/>
                  </a:lnTo>
                  <a:lnTo>
                    <a:pt x="81025" y="74438"/>
                  </a:lnTo>
                  <a:lnTo>
                    <a:pt x="83076" y="73796"/>
                  </a:lnTo>
                  <a:lnTo>
                    <a:pt x="86153" y="74438"/>
                  </a:lnTo>
                  <a:lnTo>
                    <a:pt x="86153" y="75721"/>
                  </a:lnTo>
                  <a:lnTo>
                    <a:pt x="86153" y="78288"/>
                  </a:lnTo>
                  <a:lnTo>
                    <a:pt x="89230" y="77647"/>
                  </a:lnTo>
                  <a:lnTo>
                    <a:pt x="92307" y="75721"/>
                  </a:lnTo>
                  <a:lnTo>
                    <a:pt x="90256" y="74438"/>
                  </a:lnTo>
                  <a:lnTo>
                    <a:pt x="88205" y="73155"/>
                  </a:lnTo>
                  <a:lnTo>
                    <a:pt x="88205" y="71871"/>
                  </a:lnTo>
                  <a:lnTo>
                    <a:pt x="89230" y="71229"/>
                  </a:lnTo>
                  <a:lnTo>
                    <a:pt x="92307" y="73155"/>
                  </a:lnTo>
                  <a:lnTo>
                    <a:pt x="95384" y="74438"/>
                  </a:lnTo>
                  <a:lnTo>
                    <a:pt x="97435" y="73796"/>
                  </a:lnTo>
                  <a:lnTo>
                    <a:pt x="96410" y="71229"/>
                  </a:lnTo>
                  <a:lnTo>
                    <a:pt x="97435" y="71229"/>
                  </a:lnTo>
                  <a:lnTo>
                    <a:pt x="99487" y="71229"/>
                  </a:lnTo>
                  <a:lnTo>
                    <a:pt x="99487" y="67379"/>
                  </a:lnTo>
                  <a:lnTo>
                    <a:pt x="103589" y="67379"/>
                  </a:lnTo>
                  <a:lnTo>
                    <a:pt x="105641" y="67379"/>
                  </a:lnTo>
                  <a:lnTo>
                    <a:pt x="106666" y="66737"/>
                  </a:lnTo>
                  <a:lnTo>
                    <a:pt x="106666" y="64812"/>
                  </a:lnTo>
                  <a:lnTo>
                    <a:pt x="108717" y="64812"/>
                  </a:lnTo>
                  <a:lnTo>
                    <a:pt x="109743" y="64171"/>
                  </a:lnTo>
                  <a:lnTo>
                    <a:pt x="112820" y="62245"/>
                  </a:lnTo>
                  <a:lnTo>
                    <a:pt x="116923" y="62245"/>
                  </a:lnTo>
                  <a:lnTo>
                    <a:pt x="118974" y="60962"/>
                  </a:lnTo>
                  <a:lnTo>
                    <a:pt x="120000" y="57112"/>
                  </a:lnTo>
                  <a:lnTo>
                    <a:pt x="118974" y="56470"/>
                  </a:lnTo>
                  <a:lnTo>
                    <a:pt x="117948" y="56470"/>
                  </a:lnTo>
                  <a:lnTo>
                    <a:pt x="115897" y="56470"/>
                  </a:lnTo>
                  <a:lnTo>
                    <a:pt x="114871" y="55187"/>
                  </a:lnTo>
                  <a:lnTo>
                    <a:pt x="116923" y="53903"/>
                  </a:lnTo>
                  <a:lnTo>
                    <a:pt x="116923" y="53262"/>
                  </a:lnTo>
                  <a:lnTo>
                    <a:pt x="114871" y="52620"/>
                  </a:lnTo>
                  <a:lnTo>
                    <a:pt x="112820" y="49411"/>
                  </a:lnTo>
                  <a:lnTo>
                    <a:pt x="108717" y="49411"/>
                  </a:lnTo>
                  <a:lnTo>
                    <a:pt x="106666" y="49411"/>
                  </a:lnTo>
                  <a:lnTo>
                    <a:pt x="104615" y="46844"/>
                  </a:lnTo>
                  <a:lnTo>
                    <a:pt x="103589" y="43636"/>
                  </a:lnTo>
                  <a:lnTo>
                    <a:pt x="103589" y="41069"/>
                  </a:lnTo>
                  <a:lnTo>
                    <a:pt x="102564" y="39144"/>
                  </a:lnTo>
                  <a:lnTo>
                    <a:pt x="99487" y="39786"/>
                  </a:lnTo>
                  <a:lnTo>
                    <a:pt x="97435" y="40427"/>
                  </a:lnTo>
                  <a:lnTo>
                    <a:pt x="93333" y="40427"/>
                  </a:lnTo>
                  <a:lnTo>
                    <a:pt x="89230" y="39144"/>
                  </a:lnTo>
                  <a:lnTo>
                    <a:pt x="86153" y="35935"/>
                  </a:lnTo>
                  <a:lnTo>
                    <a:pt x="85128" y="31443"/>
                  </a:lnTo>
                  <a:lnTo>
                    <a:pt x="81025" y="25668"/>
                  </a:lnTo>
                  <a:lnTo>
                    <a:pt x="78974" y="19893"/>
                  </a:lnTo>
                  <a:lnTo>
                    <a:pt x="76923" y="16684"/>
                  </a:lnTo>
                  <a:lnTo>
                    <a:pt x="74871" y="11550"/>
                  </a:lnTo>
                  <a:lnTo>
                    <a:pt x="72820" y="7058"/>
                  </a:lnTo>
                  <a:lnTo>
                    <a:pt x="70769" y="5133"/>
                  </a:lnTo>
                  <a:lnTo>
                    <a:pt x="57435" y="0"/>
                  </a:lnTo>
                  <a:lnTo>
                    <a:pt x="54358" y="1925"/>
                  </a:lnTo>
                  <a:lnTo>
                    <a:pt x="51282" y="4491"/>
                  </a:lnTo>
                  <a:lnTo>
                    <a:pt x="46153" y="7058"/>
                  </a:lnTo>
                  <a:lnTo>
                    <a:pt x="43076" y="7058"/>
                  </a:lnTo>
                  <a:lnTo>
                    <a:pt x="40000" y="5775"/>
                  </a:lnTo>
                  <a:lnTo>
                    <a:pt x="34871" y="3850"/>
                  </a:lnTo>
                  <a:lnTo>
                    <a:pt x="30769" y="3208"/>
                  </a:lnTo>
                  <a:lnTo>
                    <a:pt x="29743" y="3208"/>
                  </a:lnTo>
                  <a:lnTo>
                    <a:pt x="27692" y="4491"/>
                  </a:lnTo>
                  <a:lnTo>
                    <a:pt x="22564" y="14117"/>
                  </a:lnTo>
                  <a:lnTo>
                    <a:pt x="20512" y="21176"/>
                  </a:lnTo>
                  <a:lnTo>
                    <a:pt x="15384" y="28877"/>
                  </a:lnTo>
                  <a:lnTo>
                    <a:pt x="13333" y="34652"/>
                  </a:lnTo>
                  <a:lnTo>
                    <a:pt x="12307" y="41069"/>
                  </a:lnTo>
                  <a:lnTo>
                    <a:pt x="13333" y="44278"/>
                  </a:lnTo>
                  <a:lnTo>
                    <a:pt x="15384" y="45561"/>
                  </a:lnTo>
                  <a:lnTo>
                    <a:pt x="14358" y="46844"/>
                  </a:lnTo>
                  <a:lnTo>
                    <a:pt x="12307" y="48770"/>
                  </a:lnTo>
                  <a:lnTo>
                    <a:pt x="12307" y="52620"/>
                  </a:lnTo>
                  <a:lnTo>
                    <a:pt x="10256" y="55828"/>
                  </a:lnTo>
                  <a:lnTo>
                    <a:pt x="10256" y="60320"/>
                  </a:lnTo>
                  <a:lnTo>
                    <a:pt x="7179" y="60962"/>
                  </a:lnTo>
                  <a:lnTo>
                    <a:pt x="7179" y="64171"/>
                  </a:lnTo>
                  <a:lnTo>
                    <a:pt x="1025" y="64171"/>
                  </a:lnTo>
                  <a:lnTo>
                    <a:pt x="0" y="66096"/>
                  </a:lnTo>
                  <a:lnTo>
                    <a:pt x="23589" y="114224"/>
                  </a:lnTo>
                  <a:lnTo>
                    <a:pt x="33846" y="120000"/>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23" name="Shape 1403">
              <a:extLst>
                <a:ext uri="{FF2B5EF4-FFF2-40B4-BE49-F238E27FC236}">
                  <a16:creationId xmlns:a16="http://schemas.microsoft.com/office/drawing/2014/main" xmlns="" id="{79EF51BD-6E39-420C-9D7B-E9E6E736CD9C}"/>
                </a:ext>
              </a:extLst>
            </p:cNvPr>
            <p:cNvSpPr/>
            <p:nvPr/>
          </p:nvSpPr>
          <p:spPr>
            <a:xfrm>
              <a:off x="7517596" y="2002917"/>
              <a:ext cx="408118" cy="300186"/>
            </a:xfrm>
            <a:custGeom>
              <a:avLst/>
              <a:gdLst/>
              <a:ahLst/>
              <a:cxnLst/>
              <a:rect l="0" t="0" r="0" b="0"/>
              <a:pathLst>
                <a:path w="120000" h="120000" extrusionOk="0">
                  <a:moveTo>
                    <a:pt x="0" y="98426"/>
                  </a:moveTo>
                  <a:lnTo>
                    <a:pt x="4958" y="91685"/>
                  </a:lnTo>
                  <a:lnTo>
                    <a:pt x="5950" y="89662"/>
                  </a:lnTo>
                  <a:lnTo>
                    <a:pt x="7933" y="86966"/>
                  </a:lnTo>
                  <a:lnTo>
                    <a:pt x="8925" y="85617"/>
                  </a:lnTo>
                  <a:lnTo>
                    <a:pt x="10909" y="83595"/>
                  </a:lnTo>
                  <a:lnTo>
                    <a:pt x="10909" y="81573"/>
                  </a:lnTo>
                  <a:lnTo>
                    <a:pt x="10909" y="80224"/>
                  </a:lnTo>
                  <a:lnTo>
                    <a:pt x="8429" y="73483"/>
                  </a:lnTo>
                  <a:lnTo>
                    <a:pt x="6942" y="68764"/>
                  </a:lnTo>
                  <a:lnTo>
                    <a:pt x="8925" y="66741"/>
                  </a:lnTo>
                  <a:lnTo>
                    <a:pt x="15371" y="64719"/>
                  </a:lnTo>
                  <a:lnTo>
                    <a:pt x="18842" y="64719"/>
                  </a:lnTo>
                  <a:lnTo>
                    <a:pt x="23305" y="64719"/>
                  </a:lnTo>
                  <a:lnTo>
                    <a:pt x="26280" y="64719"/>
                  </a:lnTo>
                  <a:lnTo>
                    <a:pt x="27768" y="64719"/>
                  </a:lnTo>
                  <a:lnTo>
                    <a:pt x="31239" y="62696"/>
                  </a:lnTo>
                  <a:lnTo>
                    <a:pt x="33223" y="62696"/>
                  </a:lnTo>
                  <a:lnTo>
                    <a:pt x="38181" y="60674"/>
                  </a:lnTo>
                  <a:lnTo>
                    <a:pt x="41157" y="55955"/>
                  </a:lnTo>
                  <a:lnTo>
                    <a:pt x="44132" y="53932"/>
                  </a:lnTo>
                  <a:lnTo>
                    <a:pt x="46115" y="51910"/>
                  </a:lnTo>
                  <a:lnTo>
                    <a:pt x="46115" y="50561"/>
                  </a:lnTo>
                  <a:lnTo>
                    <a:pt x="46115" y="47865"/>
                  </a:lnTo>
                  <a:lnTo>
                    <a:pt x="44132" y="44494"/>
                  </a:lnTo>
                  <a:lnTo>
                    <a:pt x="46115" y="42471"/>
                  </a:lnTo>
                  <a:lnTo>
                    <a:pt x="46611" y="39775"/>
                  </a:lnTo>
                  <a:lnTo>
                    <a:pt x="44132" y="41123"/>
                  </a:lnTo>
                  <a:lnTo>
                    <a:pt x="43140" y="39775"/>
                  </a:lnTo>
                  <a:lnTo>
                    <a:pt x="42148" y="37078"/>
                  </a:lnTo>
                  <a:lnTo>
                    <a:pt x="44628" y="34382"/>
                  </a:lnTo>
                  <a:lnTo>
                    <a:pt x="48595" y="29662"/>
                  </a:lnTo>
                  <a:lnTo>
                    <a:pt x="50082" y="25617"/>
                  </a:lnTo>
                  <a:lnTo>
                    <a:pt x="50578" y="22247"/>
                  </a:lnTo>
                  <a:lnTo>
                    <a:pt x="54545" y="15505"/>
                  </a:lnTo>
                  <a:lnTo>
                    <a:pt x="57520" y="10112"/>
                  </a:lnTo>
                  <a:lnTo>
                    <a:pt x="60991" y="6741"/>
                  </a:lnTo>
                  <a:lnTo>
                    <a:pt x="64462" y="5393"/>
                  </a:lnTo>
                  <a:lnTo>
                    <a:pt x="69917" y="3370"/>
                  </a:lnTo>
                  <a:lnTo>
                    <a:pt x="72892" y="1348"/>
                  </a:lnTo>
                  <a:lnTo>
                    <a:pt x="80826" y="0"/>
                  </a:lnTo>
                  <a:lnTo>
                    <a:pt x="80826" y="3370"/>
                  </a:lnTo>
                  <a:lnTo>
                    <a:pt x="80826" y="7415"/>
                  </a:lnTo>
                  <a:lnTo>
                    <a:pt x="81818" y="10786"/>
                  </a:lnTo>
                  <a:lnTo>
                    <a:pt x="83305" y="15505"/>
                  </a:lnTo>
                  <a:lnTo>
                    <a:pt x="84793" y="16179"/>
                  </a:lnTo>
                  <a:lnTo>
                    <a:pt x="86280" y="21573"/>
                  </a:lnTo>
                  <a:lnTo>
                    <a:pt x="84793" y="22921"/>
                  </a:lnTo>
                  <a:lnTo>
                    <a:pt x="84297" y="27640"/>
                  </a:lnTo>
                  <a:lnTo>
                    <a:pt x="86280" y="32359"/>
                  </a:lnTo>
                  <a:lnTo>
                    <a:pt x="87768" y="37752"/>
                  </a:lnTo>
                  <a:lnTo>
                    <a:pt x="89752" y="39775"/>
                  </a:lnTo>
                  <a:lnTo>
                    <a:pt x="90247" y="47191"/>
                  </a:lnTo>
                  <a:lnTo>
                    <a:pt x="91239" y="53258"/>
                  </a:lnTo>
                  <a:lnTo>
                    <a:pt x="93223" y="59325"/>
                  </a:lnTo>
                  <a:lnTo>
                    <a:pt x="93223" y="60000"/>
                  </a:lnTo>
                  <a:lnTo>
                    <a:pt x="93223" y="68764"/>
                  </a:lnTo>
                  <a:lnTo>
                    <a:pt x="93223" y="80898"/>
                  </a:lnTo>
                  <a:lnTo>
                    <a:pt x="95206" y="93707"/>
                  </a:lnTo>
                  <a:lnTo>
                    <a:pt x="95206" y="98426"/>
                  </a:lnTo>
                  <a:lnTo>
                    <a:pt x="97190" y="102471"/>
                  </a:lnTo>
                  <a:lnTo>
                    <a:pt x="95206" y="106516"/>
                  </a:lnTo>
                  <a:lnTo>
                    <a:pt x="95702" y="108539"/>
                  </a:lnTo>
                  <a:lnTo>
                    <a:pt x="92231" y="115280"/>
                  </a:lnTo>
                  <a:lnTo>
                    <a:pt x="95702" y="113258"/>
                  </a:lnTo>
                  <a:lnTo>
                    <a:pt x="98181" y="111910"/>
                  </a:lnTo>
                  <a:lnTo>
                    <a:pt x="101157" y="109213"/>
                  </a:lnTo>
                  <a:lnTo>
                    <a:pt x="102148" y="107865"/>
                  </a:lnTo>
                  <a:lnTo>
                    <a:pt x="105123" y="107191"/>
                  </a:lnTo>
                  <a:lnTo>
                    <a:pt x="107603" y="106516"/>
                  </a:lnTo>
                  <a:lnTo>
                    <a:pt x="108595" y="105168"/>
                  </a:lnTo>
                  <a:lnTo>
                    <a:pt x="111570" y="103146"/>
                  </a:lnTo>
                  <a:lnTo>
                    <a:pt x="114049" y="99101"/>
                  </a:lnTo>
                  <a:lnTo>
                    <a:pt x="111570" y="105842"/>
                  </a:lnTo>
                  <a:lnTo>
                    <a:pt x="114049" y="104494"/>
                  </a:lnTo>
                  <a:lnTo>
                    <a:pt x="115537" y="101797"/>
                  </a:lnTo>
                  <a:lnTo>
                    <a:pt x="117024" y="101123"/>
                  </a:lnTo>
                  <a:lnTo>
                    <a:pt x="119008" y="100449"/>
                  </a:lnTo>
                  <a:lnTo>
                    <a:pt x="120000" y="100449"/>
                  </a:lnTo>
                  <a:lnTo>
                    <a:pt x="115537" y="105842"/>
                  </a:lnTo>
                  <a:lnTo>
                    <a:pt x="111570" y="109887"/>
                  </a:lnTo>
                  <a:lnTo>
                    <a:pt x="108595" y="111910"/>
                  </a:lnTo>
                  <a:lnTo>
                    <a:pt x="106115" y="115280"/>
                  </a:lnTo>
                  <a:lnTo>
                    <a:pt x="102148" y="116629"/>
                  </a:lnTo>
                  <a:lnTo>
                    <a:pt x="97685" y="118651"/>
                  </a:lnTo>
                  <a:lnTo>
                    <a:pt x="93719" y="120000"/>
                  </a:lnTo>
                  <a:lnTo>
                    <a:pt x="91239" y="117977"/>
                  </a:lnTo>
                  <a:lnTo>
                    <a:pt x="90247" y="115280"/>
                  </a:lnTo>
                  <a:lnTo>
                    <a:pt x="90247" y="112584"/>
                  </a:lnTo>
                  <a:lnTo>
                    <a:pt x="89256" y="111235"/>
                  </a:lnTo>
                  <a:lnTo>
                    <a:pt x="82809" y="108539"/>
                  </a:lnTo>
                  <a:lnTo>
                    <a:pt x="76859" y="106516"/>
                  </a:lnTo>
                  <a:lnTo>
                    <a:pt x="77851" y="103146"/>
                  </a:lnTo>
                  <a:lnTo>
                    <a:pt x="76363" y="101797"/>
                  </a:lnTo>
                  <a:lnTo>
                    <a:pt x="74876" y="101797"/>
                  </a:lnTo>
                  <a:lnTo>
                    <a:pt x="73388" y="101123"/>
                  </a:lnTo>
                  <a:lnTo>
                    <a:pt x="71404" y="96404"/>
                  </a:lnTo>
                  <a:lnTo>
                    <a:pt x="69421" y="93033"/>
                  </a:lnTo>
                  <a:lnTo>
                    <a:pt x="65454" y="89662"/>
                  </a:lnTo>
                  <a:lnTo>
                    <a:pt x="991" y="105168"/>
                  </a:lnTo>
                  <a:lnTo>
                    <a:pt x="0" y="98426"/>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24" name="Shape 1404">
              <a:extLst>
                <a:ext uri="{FF2B5EF4-FFF2-40B4-BE49-F238E27FC236}">
                  <a16:creationId xmlns:a16="http://schemas.microsoft.com/office/drawing/2014/main" xmlns="" id="{7C89B859-A5F5-485D-9733-ECD4778AB1E4}"/>
                </a:ext>
              </a:extLst>
            </p:cNvPr>
            <p:cNvSpPr/>
            <p:nvPr/>
          </p:nvSpPr>
          <p:spPr>
            <a:xfrm>
              <a:off x="7792485" y="1982680"/>
              <a:ext cx="94441" cy="170331"/>
            </a:xfrm>
            <a:custGeom>
              <a:avLst/>
              <a:gdLst/>
              <a:ahLst/>
              <a:cxnLst/>
              <a:rect l="0" t="0" r="0" b="0"/>
              <a:pathLst>
                <a:path w="120000" h="120000" extrusionOk="0">
                  <a:moveTo>
                    <a:pt x="0" y="27326"/>
                  </a:moveTo>
                  <a:lnTo>
                    <a:pt x="4285" y="33267"/>
                  </a:lnTo>
                  <a:lnTo>
                    <a:pt x="10714" y="41584"/>
                  </a:lnTo>
                  <a:lnTo>
                    <a:pt x="17142" y="42772"/>
                  </a:lnTo>
                  <a:lnTo>
                    <a:pt x="23571" y="52277"/>
                  </a:lnTo>
                  <a:lnTo>
                    <a:pt x="17142" y="54653"/>
                  </a:lnTo>
                  <a:lnTo>
                    <a:pt x="14999" y="62970"/>
                  </a:lnTo>
                  <a:lnTo>
                    <a:pt x="23571" y="71287"/>
                  </a:lnTo>
                  <a:lnTo>
                    <a:pt x="29999" y="80792"/>
                  </a:lnTo>
                  <a:lnTo>
                    <a:pt x="38571" y="84356"/>
                  </a:lnTo>
                  <a:lnTo>
                    <a:pt x="40714" y="97425"/>
                  </a:lnTo>
                  <a:lnTo>
                    <a:pt x="44999" y="108118"/>
                  </a:lnTo>
                  <a:lnTo>
                    <a:pt x="53571" y="118811"/>
                  </a:lnTo>
                  <a:lnTo>
                    <a:pt x="53571" y="120000"/>
                  </a:lnTo>
                  <a:lnTo>
                    <a:pt x="100714" y="116435"/>
                  </a:lnTo>
                  <a:lnTo>
                    <a:pt x="96428" y="108118"/>
                  </a:lnTo>
                  <a:lnTo>
                    <a:pt x="98571" y="97425"/>
                  </a:lnTo>
                  <a:lnTo>
                    <a:pt x="96428" y="84356"/>
                  </a:lnTo>
                  <a:lnTo>
                    <a:pt x="94285" y="71287"/>
                  </a:lnTo>
                  <a:lnTo>
                    <a:pt x="100714" y="53465"/>
                  </a:lnTo>
                  <a:lnTo>
                    <a:pt x="100714" y="38019"/>
                  </a:lnTo>
                  <a:lnTo>
                    <a:pt x="119999" y="29702"/>
                  </a:lnTo>
                  <a:lnTo>
                    <a:pt x="119999" y="24950"/>
                  </a:lnTo>
                  <a:lnTo>
                    <a:pt x="113571" y="20198"/>
                  </a:lnTo>
                  <a:lnTo>
                    <a:pt x="113571" y="14257"/>
                  </a:lnTo>
                  <a:lnTo>
                    <a:pt x="113571" y="4752"/>
                  </a:lnTo>
                  <a:lnTo>
                    <a:pt x="107142" y="0"/>
                  </a:lnTo>
                  <a:lnTo>
                    <a:pt x="92142" y="2376"/>
                  </a:lnTo>
                  <a:lnTo>
                    <a:pt x="77142" y="4752"/>
                  </a:lnTo>
                  <a:lnTo>
                    <a:pt x="47142" y="7128"/>
                  </a:lnTo>
                  <a:lnTo>
                    <a:pt x="32142" y="9504"/>
                  </a:lnTo>
                  <a:lnTo>
                    <a:pt x="10714" y="14257"/>
                  </a:lnTo>
                  <a:lnTo>
                    <a:pt x="0" y="14257"/>
                  </a:lnTo>
                  <a:lnTo>
                    <a:pt x="0" y="20198"/>
                  </a:lnTo>
                  <a:lnTo>
                    <a:pt x="0" y="27326"/>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25" name="Shape 1405">
              <a:extLst>
                <a:ext uri="{FF2B5EF4-FFF2-40B4-BE49-F238E27FC236}">
                  <a16:creationId xmlns:a16="http://schemas.microsoft.com/office/drawing/2014/main" xmlns="" id="{60CB0EEB-BCD1-4933-8C55-96A47B6DA722}"/>
                </a:ext>
              </a:extLst>
            </p:cNvPr>
            <p:cNvSpPr/>
            <p:nvPr/>
          </p:nvSpPr>
          <p:spPr>
            <a:xfrm>
              <a:off x="7866689" y="1960756"/>
              <a:ext cx="84322" cy="187194"/>
            </a:xfrm>
            <a:custGeom>
              <a:avLst/>
              <a:gdLst/>
              <a:ahLst/>
              <a:cxnLst/>
              <a:rect l="0" t="0" r="0" b="0"/>
              <a:pathLst>
                <a:path w="120000" h="120000" extrusionOk="0">
                  <a:moveTo>
                    <a:pt x="43200" y="0"/>
                  </a:moveTo>
                  <a:lnTo>
                    <a:pt x="33600" y="1081"/>
                  </a:lnTo>
                  <a:lnTo>
                    <a:pt x="21600" y="1081"/>
                  </a:lnTo>
                  <a:lnTo>
                    <a:pt x="21600" y="6486"/>
                  </a:lnTo>
                  <a:lnTo>
                    <a:pt x="19200" y="9729"/>
                  </a:lnTo>
                  <a:lnTo>
                    <a:pt x="14400" y="14054"/>
                  </a:lnTo>
                  <a:lnTo>
                    <a:pt x="21600" y="18378"/>
                  </a:lnTo>
                  <a:lnTo>
                    <a:pt x="21600" y="27027"/>
                  </a:lnTo>
                  <a:lnTo>
                    <a:pt x="21600" y="32432"/>
                  </a:lnTo>
                  <a:lnTo>
                    <a:pt x="28800" y="36756"/>
                  </a:lnTo>
                  <a:lnTo>
                    <a:pt x="28800" y="41081"/>
                  </a:lnTo>
                  <a:lnTo>
                    <a:pt x="7200" y="48648"/>
                  </a:lnTo>
                  <a:lnTo>
                    <a:pt x="7200" y="62702"/>
                  </a:lnTo>
                  <a:lnTo>
                    <a:pt x="0" y="78918"/>
                  </a:lnTo>
                  <a:lnTo>
                    <a:pt x="2400" y="90810"/>
                  </a:lnTo>
                  <a:lnTo>
                    <a:pt x="4800" y="102702"/>
                  </a:lnTo>
                  <a:lnTo>
                    <a:pt x="2400" y="112432"/>
                  </a:lnTo>
                  <a:lnTo>
                    <a:pt x="7200" y="120000"/>
                  </a:lnTo>
                  <a:lnTo>
                    <a:pt x="96000" y="110270"/>
                  </a:lnTo>
                  <a:lnTo>
                    <a:pt x="98400" y="104864"/>
                  </a:lnTo>
                  <a:lnTo>
                    <a:pt x="117600" y="101621"/>
                  </a:lnTo>
                  <a:lnTo>
                    <a:pt x="115200" y="98378"/>
                  </a:lnTo>
                  <a:lnTo>
                    <a:pt x="120000" y="89729"/>
                  </a:lnTo>
                  <a:lnTo>
                    <a:pt x="120000" y="89729"/>
                  </a:lnTo>
                  <a:lnTo>
                    <a:pt x="98400" y="81081"/>
                  </a:lnTo>
                  <a:lnTo>
                    <a:pt x="43200" y="0"/>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26" name="Shape 1406">
              <a:extLst>
                <a:ext uri="{FF2B5EF4-FFF2-40B4-BE49-F238E27FC236}">
                  <a16:creationId xmlns:a16="http://schemas.microsoft.com/office/drawing/2014/main" xmlns="" id="{80D508A3-2BA5-40FD-92B3-62662B678762}"/>
                </a:ext>
              </a:extLst>
            </p:cNvPr>
            <p:cNvSpPr/>
            <p:nvPr/>
          </p:nvSpPr>
          <p:spPr>
            <a:xfrm>
              <a:off x="7834647" y="2188425"/>
              <a:ext cx="94441" cy="86008"/>
            </a:xfrm>
            <a:custGeom>
              <a:avLst/>
              <a:gdLst/>
              <a:ahLst/>
              <a:cxnLst/>
              <a:rect l="0" t="0" r="0" b="0"/>
              <a:pathLst>
                <a:path w="120000" h="120000" extrusionOk="0">
                  <a:moveTo>
                    <a:pt x="8571" y="68235"/>
                  </a:moveTo>
                  <a:lnTo>
                    <a:pt x="8571" y="84705"/>
                  </a:lnTo>
                  <a:lnTo>
                    <a:pt x="17142" y="98823"/>
                  </a:lnTo>
                  <a:lnTo>
                    <a:pt x="8571" y="112941"/>
                  </a:lnTo>
                  <a:lnTo>
                    <a:pt x="10714" y="120000"/>
                  </a:lnTo>
                  <a:lnTo>
                    <a:pt x="19285" y="117647"/>
                  </a:lnTo>
                  <a:lnTo>
                    <a:pt x="27857" y="105882"/>
                  </a:lnTo>
                  <a:lnTo>
                    <a:pt x="32142" y="103529"/>
                  </a:lnTo>
                  <a:lnTo>
                    <a:pt x="42857" y="91764"/>
                  </a:lnTo>
                  <a:lnTo>
                    <a:pt x="53571" y="84705"/>
                  </a:lnTo>
                  <a:lnTo>
                    <a:pt x="70714" y="84705"/>
                  </a:lnTo>
                  <a:lnTo>
                    <a:pt x="79285" y="80000"/>
                  </a:lnTo>
                  <a:lnTo>
                    <a:pt x="83571" y="75294"/>
                  </a:lnTo>
                  <a:lnTo>
                    <a:pt x="94285" y="70588"/>
                  </a:lnTo>
                  <a:lnTo>
                    <a:pt x="104999" y="65882"/>
                  </a:lnTo>
                  <a:lnTo>
                    <a:pt x="117857" y="65882"/>
                  </a:lnTo>
                  <a:lnTo>
                    <a:pt x="119999" y="61176"/>
                  </a:lnTo>
                  <a:lnTo>
                    <a:pt x="107142" y="0"/>
                  </a:lnTo>
                  <a:lnTo>
                    <a:pt x="51428" y="11764"/>
                  </a:lnTo>
                  <a:lnTo>
                    <a:pt x="0" y="21176"/>
                  </a:lnTo>
                  <a:lnTo>
                    <a:pt x="0" y="23529"/>
                  </a:lnTo>
                  <a:lnTo>
                    <a:pt x="8571" y="68235"/>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27" name="Shape 1407">
              <a:extLst>
                <a:ext uri="{FF2B5EF4-FFF2-40B4-BE49-F238E27FC236}">
                  <a16:creationId xmlns:a16="http://schemas.microsoft.com/office/drawing/2014/main" xmlns="" id="{1F3AE57D-510D-4965-B681-F1877B834152}"/>
                </a:ext>
              </a:extLst>
            </p:cNvPr>
            <p:cNvSpPr/>
            <p:nvPr/>
          </p:nvSpPr>
          <p:spPr>
            <a:xfrm>
              <a:off x="7918970" y="2179992"/>
              <a:ext cx="40475" cy="52279"/>
            </a:xfrm>
            <a:custGeom>
              <a:avLst/>
              <a:gdLst/>
              <a:ahLst/>
              <a:cxnLst/>
              <a:rect l="0" t="0" r="0" b="0"/>
              <a:pathLst>
                <a:path w="120000" h="120000" extrusionOk="0">
                  <a:moveTo>
                    <a:pt x="115000" y="58064"/>
                  </a:moveTo>
                  <a:lnTo>
                    <a:pt x="105000" y="50322"/>
                  </a:lnTo>
                  <a:lnTo>
                    <a:pt x="105000" y="46451"/>
                  </a:lnTo>
                  <a:lnTo>
                    <a:pt x="90000" y="42580"/>
                  </a:lnTo>
                  <a:lnTo>
                    <a:pt x="80000" y="38709"/>
                  </a:lnTo>
                  <a:lnTo>
                    <a:pt x="80000" y="27096"/>
                  </a:lnTo>
                  <a:lnTo>
                    <a:pt x="65000" y="19354"/>
                  </a:lnTo>
                  <a:lnTo>
                    <a:pt x="50000" y="0"/>
                  </a:lnTo>
                  <a:lnTo>
                    <a:pt x="0" y="19354"/>
                  </a:lnTo>
                  <a:lnTo>
                    <a:pt x="30000" y="120000"/>
                  </a:lnTo>
                  <a:lnTo>
                    <a:pt x="40000" y="112258"/>
                  </a:lnTo>
                  <a:lnTo>
                    <a:pt x="50000" y="108387"/>
                  </a:lnTo>
                  <a:lnTo>
                    <a:pt x="70000" y="100645"/>
                  </a:lnTo>
                  <a:lnTo>
                    <a:pt x="70000" y="89032"/>
                  </a:lnTo>
                  <a:lnTo>
                    <a:pt x="70000" y="85161"/>
                  </a:lnTo>
                  <a:lnTo>
                    <a:pt x="70000" y="77419"/>
                  </a:lnTo>
                  <a:lnTo>
                    <a:pt x="70000" y="65806"/>
                  </a:lnTo>
                  <a:lnTo>
                    <a:pt x="70000" y="58064"/>
                  </a:lnTo>
                  <a:lnTo>
                    <a:pt x="70000" y="54193"/>
                  </a:lnTo>
                  <a:lnTo>
                    <a:pt x="75000" y="50322"/>
                  </a:lnTo>
                  <a:lnTo>
                    <a:pt x="80000" y="50322"/>
                  </a:lnTo>
                  <a:lnTo>
                    <a:pt x="95000" y="54193"/>
                  </a:lnTo>
                  <a:lnTo>
                    <a:pt x="95000" y="61935"/>
                  </a:lnTo>
                  <a:lnTo>
                    <a:pt x="105000" y="77419"/>
                  </a:lnTo>
                  <a:lnTo>
                    <a:pt x="105000" y="81290"/>
                  </a:lnTo>
                  <a:lnTo>
                    <a:pt x="110000" y="85161"/>
                  </a:lnTo>
                  <a:lnTo>
                    <a:pt x="120000" y="81290"/>
                  </a:lnTo>
                  <a:lnTo>
                    <a:pt x="120000" y="77419"/>
                  </a:lnTo>
                  <a:lnTo>
                    <a:pt x="120000" y="73548"/>
                  </a:lnTo>
                  <a:lnTo>
                    <a:pt x="115000" y="58064"/>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28" name="Shape 1408">
              <a:extLst>
                <a:ext uri="{FF2B5EF4-FFF2-40B4-BE49-F238E27FC236}">
                  <a16:creationId xmlns:a16="http://schemas.microsoft.com/office/drawing/2014/main" xmlns="" id="{2AD5C84A-309C-4805-95CF-B1FA0130E4B9}"/>
                </a:ext>
              </a:extLst>
            </p:cNvPr>
            <p:cNvSpPr/>
            <p:nvPr/>
          </p:nvSpPr>
          <p:spPr>
            <a:xfrm>
              <a:off x="7834647" y="2119281"/>
              <a:ext cx="183821" cy="92755"/>
            </a:xfrm>
            <a:custGeom>
              <a:avLst/>
              <a:gdLst/>
              <a:ahLst/>
              <a:cxnLst/>
              <a:rect l="0" t="0" r="0" b="0"/>
              <a:pathLst>
                <a:path w="120000" h="120000" extrusionOk="0">
                  <a:moveTo>
                    <a:pt x="117798" y="76363"/>
                  </a:moveTo>
                  <a:lnTo>
                    <a:pt x="115596" y="69818"/>
                  </a:lnTo>
                  <a:lnTo>
                    <a:pt x="114495" y="67636"/>
                  </a:lnTo>
                  <a:lnTo>
                    <a:pt x="111192" y="63272"/>
                  </a:lnTo>
                  <a:lnTo>
                    <a:pt x="107889" y="58909"/>
                  </a:lnTo>
                  <a:lnTo>
                    <a:pt x="106788" y="54545"/>
                  </a:lnTo>
                  <a:lnTo>
                    <a:pt x="105688" y="58909"/>
                  </a:lnTo>
                  <a:lnTo>
                    <a:pt x="106788" y="63272"/>
                  </a:lnTo>
                  <a:lnTo>
                    <a:pt x="110091" y="69818"/>
                  </a:lnTo>
                  <a:lnTo>
                    <a:pt x="112293" y="76363"/>
                  </a:lnTo>
                  <a:lnTo>
                    <a:pt x="108990" y="78545"/>
                  </a:lnTo>
                  <a:lnTo>
                    <a:pt x="104587" y="78545"/>
                  </a:lnTo>
                  <a:lnTo>
                    <a:pt x="97981" y="85090"/>
                  </a:lnTo>
                  <a:lnTo>
                    <a:pt x="96880" y="80727"/>
                  </a:lnTo>
                  <a:lnTo>
                    <a:pt x="95779" y="78545"/>
                  </a:lnTo>
                  <a:lnTo>
                    <a:pt x="93577" y="76363"/>
                  </a:lnTo>
                  <a:lnTo>
                    <a:pt x="90275" y="72000"/>
                  </a:lnTo>
                  <a:lnTo>
                    <a:pt x="89174" y="69818"/>
                  </a:lnTo>
                  <a:lnTo>
                    <a:pt x="90275" y="65454"/>
                  </a:lnTo>
                  <a:lnTo>
                    <a:pt x="89174" y="58909"/>
                  </a:lnTo>
                  <a:lnTo>
                    <a:pt x="84770" y="52363"/>
                  </a:lnTo>
                  <a:lnTo>
                    <a:pt x="80366" y="48000"/>
                  </a:lnTo>
                  <a:lnTo>
                    <a:pt x="78165" y="48000"/>
                  </a:lnTo>
                  <a:lnTo>
                    <a:pt x="75963" y="48000"/>
                  </a:lnTo>
                  <a:lnTo>
                    <a:pt x="74862" y="43636"/>
                  </a:lnTo>
                  <a:lnTo>
                    <a:pt x="74862" y="34909"/>
                  </a:lnTo>
                  <a:lnTo>
                    <a:pt x="77064" y="30545"/>
                  </a:lnTo>
                  <a:lnTo>
                    <a:pt x="78165" y="28363"/>
                  </a:lnTo>
                  <a:lnTo>
                    <a:pt x="80366" y="24000"/>
                  </a:lnTo>
                  <a:lnTo>
                    <a:pt x="84770" y="19636"/>
                  </a:lnTo>
                  <a:lnTo>
                    <a:pt x="84770" y="17454"/>
                  </a:lnTo>
                  <a:lnTo>
                    <a:pt x="83669" y="13090"/>
                  </a:lnTo>
                  <a:lnTo>
                    <a:pt x="80366" y="13090"/>
                  </a:lnTo>
                  <a:lnTo>
                    <a:pt x="78165" y="13090"/>
                  </a:lnTo>
                  <a:lnTo>
                    <a:pt x="77064" y="6545"/>
                  </a:lnTo>
                  <a:lnTo>
                    <a:pt x="74862" y="0"/>
                  </a:lnTo>
                  <a:lnTo>
                    <a:pt x="66055" y="6545"/>
                  </a:lnTo>
                  <a:lnTo>
                    <a:pt x="64954" y="17454"/>
                  </a:lnTo>
                  <a:lnTo>
                    <a:pt x="24220" y="37090"/>
                  </a:lnTo>
                  <a:lnTo>
                    <a:pt x="0" y="43636"/>
                  </a:lnTo>
                  <a:lnTo>
                    <a:pt x="0" y="72000"/>
                  </a:lnTo>
                  <a:lnTo>
                    <a:pt x="0" y="109090"/>
                  </a:lnTo>
                  <a:lnTo>
                    <a:pt x="26422" y="100363"/>
                  </a:lnTo>
                  <a:lnTo>
                    <a:pt x="55045" y="89454"/>
                  </a:lnTo>
                  <a:lnTo>
                    <a:pt x="66055" y="78545"/>
                  </a:lnTo>
                  <a:lnTo>
                    <a:pt x="69357" y="89454"/>
                  </a:lnTo>
                  <a:lnTo>
                    <a:pt x="72660" y="93818"/>
                  </a:lnTo>
                  <a:lnTo>
                    <a:pt x="72660" y="100363"/>
                  </a:lnTo>
                  <a:lnTo>
                    <a:pt x="74862" y="102545"/>
                  </a:lnTo>
                  <a:lnTo>
                    <a:pt x="78165" y="104727"/>
                  </a:lnTo>
                  <a:lnTo>
                    <a:pt x="78165" y="106909"/>
                  </a:lnTo>
                  <a:lnTo>
                    <a:pt x="80366" y="111272"/>
                  </a:lnTo>
                  <a:lnTo>
                    <a:pt x="81467" y="120000"/>
                  </a:lnTo>
                  <a:lnTo>
                    <a:pt x="81467" y="120000"/>
                  </a:lnTo>
                  <a:lnTo>
                    <a:pt x="83669" y="120000"/>
                  </a:lnTo>
                  <a:lnTo>
                    <a:pt x="84770" y="120000"/>
                  </a:lnTo>
                  <a:lnTo>
                    <a:pt x="86972" y="115636"/>
                  </a:lnTo>
                  <a:lnTo>
                    <a:pt x="86972" y="106909"/>
                  </a:lnTo>
                  <a:lnTo>
                    <a:pt x="90275" y="102545"/>
                  </a:lnTo>
                  <a:lnTo>
                    <a:pt x="90275" y="98181"/>
                  </a:lnTo>
                  <a:lnTo>
                    <a:pt x="93577" y="93818"/>
                  </a:lnTo>
                  <a:lnTo>
                    <a:pt x="94678" y="100363"/>
                  </a:lnTo>
                  <a:lnTo>
                    <a:pt x="95779" y="106909"/>
                  </a:lnTo>
                  <a:lnTo>
                    <a:pt x="95779" y="111272"/>
                  </a:lnTo>
                  <a:lnTo>
                    <a:pt x="99082" y="106909"/>
                  </a:lnTo>
                  <a:lnTo>
                    <a:pt x="101284" y="102545"/>
                  </a:lnTo>
                  <a:lnTo>
                    <a:pt x="101284" y="98181"/>
                  </a:lnTo>
                  <a:lnTo>
                    <a:pt x="103486" y="98181"/>
                  </a:lnTo>
                  <a:lnTo>
                    <a:pt x="106788" y="93818"/>
                  </a:lnTo>
                  <a:lnTo>
                    <a:pt x="111192" y="93818"/>
                  </a:lnTo>
                  <a:lnTo>
                    <a:pt x="113394" y="89454"/>
                  </a:lnTo>
                  <a:lnTo>
                    <a:pt x="116697" y="87272"/>
                  </a:lnTo>
                  <a:lnTo>
                    <a:pt x="118899" y="82909"/>
                  </a:lnTo>
                  <a:lnTo>
                    <a:pt x="120000" y="78545"/>
                  </a:lnTo>
                  <a:lnTo>
                    <a:pt x="117798" y="76363"/>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29" name="Shape 1409">
              <a:extLst>
                <a:ext uri="{FF2B5EF4-FFF2-40B4-BE49-F238E27FC236}">
                  <a16:creationId xmlns:a16="http://schemas.microsoft.com/office/drawing/2014/main" xmlns="" id="{608C510F-D282-4A77-919F-FFD9B8CE7CCA}"/>
                </a:ext>
              </a:extLst>
            </p:cNvPr>
            <p:cNvSpPr/>
            <p:nvPr/>
          </p:nvSpPr>
          <p:spPr>
            <a:xfrm>
              <a:off x="7976309" y="2205290"/>
              <a:ext cx="16863" cy="11806"/>
            </a:xfrm>
            <a:custGeom>
              <a:avLst/>
              <a:gdLst/>
              <a:ahLst/>
              <a:cxnLst/>
              <a:rect l="0" t="0" r="0" b="0"/>
              <a:pathLst>
                <a:path w="120000" h="120000" extrusionOk="0">
                  <a:moveTo>
                    <a:pt x="30000" y="120000"/>
                  </a:moveTo>
                  <a:cubicBezTo>
                    <a:pt x="70000" y="120000"/>
                    <a:pt x="70000" y="120000"/>
                    <a:pt x="70000" y="120000"/>
                  </a:cubicBezTo>
                  <a:cubicBezTo>
                    <a:pt x="100000" y="80000"/>
                    <a:pt x="100000" y="80000"/>
                    <a:pt x="100000" y="80000"/>
                  </a:cubicBezTo>
                  <a:cubicBezTo>
                    <a:pt x="120000" y="53333"/>
                    <a:pt x="120000" y="53333"/>
                    <a:pt x="120000" y="53333"/>
                  </a:cubicBezTo>
                  <a:cubicBezTo>
                    <a:pt x="80000" y="26666"/>
                    <a:pt x="80000" y="26666"/>
                    <a:pt x="80000" y="26666"/>
                  </a:cubicBezTo>
                  <a:cubicBezTo>
                    <a:pt x="80000" y="26666"/>
                    <a:pt x="50000" y="0"/>
                    <a:pt x="40000" y="13333"/>
                  </a:cubicBezTo>
                  <a:cubicBezTo>
                    <a:pt x="40000" y="26666"/>
                    <a:pt x="0" y="93333"/>
                    <a:pt x="0" y="93333"/>
                  </a:cubicBezTo>
                  <a:lnTo>
                    <a:pt x="30000" y="120000"/>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30" name="Shape 1410">
              <a:extLst>
                <a:ext uri="{FF2B5EF4-FFF2-40B4-BE49-F238E27FC236}">
                  <a16:creationId xmlns:a16="http://schemas.microsoft.com/office/drawing/2014/main" xmlns="" id="{E7DEBB40-3EF5-47F6-B059-D3EBDDDD1750}"/>
                </a:ext>
              </a:extLst>
            </p:cNvPr>
            <p:cNvSpPr/>
            <p:nvPr/>
          </p:nvSpPr>
          <p:spPr>
            <a:xfrm>
              <a:off x="7763817" y="2269375"/>
              <a:ext cx="70829" cy="158525"/>
            </a:xfrm>
            <a:custGeom>
              <a:avLst/>
              <a:gdLst/>
              <a:ahLst/>
              <a:cxnLst/>
              <a:rect l="0" t="0" r="0" b="0"/>
              <a:pathLst>
                <a:path w="120000" h="120000" extrusionOk="0">
                  <a:moveTo>
                    <a:pt x="102857" y="16595"/>
                  </a:moveTo>
                  <a:lnTo>
                    <a:pt x="102857" y="11489"/>
                  </a:lnTo>
                  <a:lnTo>
                    <a:pt x="97142" y="8936"/>
                  </a:lnTo>
                  <a:lnTo>
                    <a:pt x="60000" y="3829"/>
                  </a:lnTo>
                  <a:lnTo>
                    <a:pt x="25714" y="0"/>
                  </a:lnTo>
                  <a:lnTo>
                    <a:pt x="22857" y="3829"/>
                  </a:lnTo>
                  <a:lnTo>
                    <a:pt x="17142" y="8936"/>
                  </a:lnTo>
                  <a:lnTo>
                    <a:pt x="8571" y="11489"/>
                  </a:lnTo>
                  <a:lnTo>
                    <a:pt x="5714" y="17872"/>
                  </a:lnTo>
                  <a:lnTo>
                    <a:pt x="8571" y="25531"/>
                  </a:lnTo>
                  <a:lnTo>
                    <a:pt x="8571" y="31914"/>
                  </a:lnTo>
                  <a:lnTo>
                    <a:pt x="5714" y="38297"/>
                  </a:lnTo>
                  <a:lnTo>
                    <a:pt x="14285" y="40851"/>
                  </a:lnTo>
                  <a:lnTo>
                    <a:pt x="25714" y="43404"/>
                  </a:lnTo>
                  <a:lnTo>
                    <a:pt x="31428" y="48510"/>
                  </a:lnTo>
                  <a:lnTo>
                    <a:pt x="42857" y="53617"/>
                  </a:lnTo>
                  <a:lnTo>
                    <a:pt x="57142" y="58723"/>
                  </a:lnTo>
                  <a:lnTo>
                    <a:pt x="57142" y="60000"/>
                  </a:lnTo>
                  <a:lnTo>
                    <a:pt x="51428" y="67659"/>
                  </a:lnTo>
                  <a:lnTo>
                    <a:pt x="28571" y="74042"/>
                  </a:lnTo>
                  <a:lnTo>
                    <a:pt x="8571" y="81702"/>
                  </a:lnTo>
                  <a:lnTo>
                    <a:pt x="5714" y="85531"/>
                  </a:lnTo>
                  <a:lnTo>
                    <a:pt x="0" y="91914"/>
                  </a:lnTo>
                  <a:lnTo>
                    <a:pt x="2857" y="95744"/>
                  </a:lnTo>
                  <a:lnTo>
                    <a:pt x="8571" y="100851"/>
                  </a:lnTo>
                  <a:lnTo>
                    <a:pt x="22857" y="105957"/>
                  </a:lnTo>
                  <a:lnTo>
                    <a:pt x="34285" y="108510"/>
                  </a:lnTo>
                  <a:lnTo>
                    <a:pt x="42857" y="109787"/>
                  </a:lnTo>
                  <a:lnTo>
                    <a:pt x="57142" y="109787"/>
                  </a:lnTo>
                  <a:lnTo>
                    <a:pt x="68571" y="109787"/>
                  </a:lnTo>
                  <a:lnTo>
                    <a:pt x="71428" y="109787"/>
                  </a:lnTo>
                  <a:lnTo>
                    <a:pt x="68571" y="114893"/>
                  </a:lnTo>
                  <a:lnTo>
                    <a:pt x="68571" y="118723"/>
                  </a:lnTo>
                  <a:lnTo>
                    <a:pt x="71428" y="120000"/>
                  </a:lnTo>
                  <a:lnTo>
                    <a:pt x="74285" y="120000"/>
                  </a:lnTo>
                  <a:lnTo>
                    <a:pt x="77142" y="111063"/>
                  </a:lnTo>
                  <a:lnTo>
                    <a:pt x="80000" y="109787"/>
                  </a:lnTo>
                  <a:lnTo>
                    <a:pt x="88571" y="104680"/>
                  </a:lnTo>
                  <a:lnTo>
                    <a:pt x="102857" y="99574"/>
                  </a:lnTo>
                  <a:lnTo>
                    <a:pt x="102857" y="88085"/>
                  </a:lnTo>
                  <a:lnTo>
                    <a:pt x="102857" y="82978"/>
                  </a:lnTo>
                  <a:lnTo>
                    <a:pt x="114285" y="77872"/>
                  </a:lnTo>
                  <a:lnTo>
                    <a:pt x="117142" y="67659"/>
                  </a:lnTo>
                  <a:lnTo>
                    <a:pt x="120000" y="61276"/>
                  </a:lnTo>
                  <a:lnTo>
                    <a:pt x="120000" y="51063"/>
                  </a:lnTo>
                  <a:lnTo>
                    <a:pt x="120000" y="45957"/>
                  </a:lnTo>
                  <a:lnTo>
                    <a:pt x="114285" y="38297"/>
                  </a:lnTo>
                  <a:lnTo>
                    <a:pt x="102857" y="38297"/>
                  </a:lnTo>
                  <a:lnTo>
                    <a:pt x="97142" y="38297"/>
                  </a:lnTo>
                  <a:lnTo>
                    <a:pt x="100000" y="31914"/>
                  </a:lnTo>
                  <a:lnTo>
                    <a:pt x="105714" y="25531"/>
                  </a:lnTo>
                  <a:lnTo>
                    <a:pt x="111428" y="22978"/>
                  </a:lnTo>
                  <a:lnTo>
                    <a:pt x="108571" y="21702"/>
                  </a:lnTo>
                  <a:lnTo>
                    <a:pt x="102857" y="16595"/>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31" name="Shape 1411">
              <a:extLst>
                <a:ext uri="{FF2B5EF4-FFF2-40B4-BE49-F238E27FC236}">
                  <a16:creationId xmlns:a16="http://schemas.microsoft.com/office/drawing/2014/main" xmlns="" id="{0C2E6642-475F-490C-9990-B0C1EC635450}"/>
                </a:ext>
              </a:extLst>
            </p:cNvPr>
            <p:cNvSpPr/>
            <p:nvPr/>
          </p:nvSpPr>
          <p:spPr>
            <a:xfrm>
              <a:off x="7750325" y="2378993"/>
              <a:ext cx="55651" cy="91067"/>
            </a:xfrm>
            <a:custGeom>
              <a:avLst/>
              <a:gdLst/>
              <a:ahLst/>
              <a:cxnLst/>
              <a:rect l="0" t="0" r="0" b="0"/>
              <a:pathLst>
                <a:path w="120000" h="120000" extrusionOk="0">
                  <a:moveTo>
                    <a:pt x="32727" y="22222"/>
                  </a:moveTo>
                  <a:lnTo>
                    <a:pt x="29090" y="15555"/>
                  </a:lnTo>
                  <a:lnTo>
                    <a:pt x="36363" y="4444"/>
                  </a:lnTo>
                  <a:lnTo>
                    <a:pt x="40000" y="2222"/>
                  </a:lnTo>
                  <a:lnTo>
                    <a:pt x="32727" y="0"/>
                  </a:lnTo>
                  <a:lnTo>
                    <a:pt x="21818" y="0"/>
                  </a:lnTo>
                  <a:lnTo>
                    <a:pt x="18181" y="0"/>
                  </a:lnTo>
                  <a:lnTo>
                    <a:pt x="7272" y="4444"/>
                  </a:lnTo>
                  <a:lnTo>
                    <a:pt x="0" y="11111"/>
                  </a:lnTo>
                  <a:lnTo>
                    <a:pt x="43636" y="120000"/>
                  </a:lnTo>
                  <a:lnTo>
                    <a:pt x="120000" y="113333"/>
                  </a:lnTo>
                  <a:lnTo>
                    <a:pt x="116363" y="95555"/>
                  </a:lnTo>
                  <a:lnTo>
                    <a:pt x="105454" y="88888"/>
                  </a:lnTo>
                  <a:lnTo>
                    <a:pt x="101818" y="84444"/>
                  </a:lnTo>
                  <a:lnTo>
                    <a:pt x="94545" y="82222"/>
                  </a:lnTo>
                  <a:lnTo>
                    <a:pt x="83636" y="75555"/>
                  </a:lnTo>
                  <a:lnTo>
                    <a:pt x="72727" y="71111"/>
                  </a:lnTo>
                  <a:lnTo>
                    <a:pt x="65454" y="62222"/>
                  </a:lnTo>
                  <a:lnTo>
                    <a:pt x="58181" y="53333"/>
                  </a:lnTo>
                  <a:lnTo>
                    <a:pt x="50909" y="44444"/>
                  </a:lnTo>
                  <a:lnTo>
                    <a:pt x="58181" y="37777"/>
                  </a:lnTo>
                  <a:lnTo>
                    <a:pt x="40000" y="31111"/>
                  </a:lnTo>
                  <a:lnTo>
                    <a:pt x="32727" y="22222"/>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32" name="Shape 1412">
              <a:extLst>
                <a:ext uri="{FF2B5EF4-FFF2-40B4-BE49-F238E27FC236}">
                  <a16:creationId xmlns:a16="http://schemas.microsoft.com/office/drawing/2014/main" xmlns="" id="{F768DDEA-8E94-4DD2-B530-0C0E252118EB}"/>
                </a:ext>
              </a:extLst>
            </p:cNvPr>
            <p:cNvSpPr/>
            <p:nvPr/>
          </p:nvSpPr>
          <p:spPr>
            <a:xfrm>
              <a:off x="7480495" y="2227213"/>
              <a:ext cx="317051" cy="205745"/>
            </a:xfrm>
            <a:custGeom>
              <a:avLst/>
              <a:gdLst/>
              <a:ahLst/>
              <a:cxnLst/>
              <a:rect l="0" t="0" r="0" b="0"/>
              <a:pathLst>
                <a:path w="120000" h="120000" extrusionOk="0">
                  <a:moveTo>
                    <a:pt x="105319" y="88524"/>
                  </a:moveTo>
                  <a:lnTo>
                    <a:pt x="105957" y="88524"/>
                  </a:lnTo>
                  <a:lnTo>
                    <a:pt x="107872" y="88524"/>
                  </a:lnTo>
                  <a:lnTo>
                    <a:pt x="109148" y="89508"/>
                  </a:lnTo>
                  <a:lnTo>
                    <a:pt x="109148" y="87540"/>
                  </a:lnTo>
                  <a:lnTo>
                    <a:pt x="113617" y="81639"/>
                  </a:lnTo>
                  <a:lnTo>
                    <a:pt x="118723" y="76721"/>
                  </a:lnTo>
                  <a:lnTo>
                    <a:pt x="120000" y="70819"/>
                  </a:lnTo>
                  <a:lnTo>
                    <a:pt x="120000" y="69836"/>
                  </a:lnTo>
                  <a:lnTo>
                    <a:pt x="116808" y="65901"/>
                  </a:lnTo>
                  <a:lnTo>
                    <a:pt x="114255" y="61967"/>
                  </a:lnTo>
                  <a:lnTo>
                    <a:pt x="112978" y="58032"/>
                  </a:lnTo>
                  <a:lnTo>
                    <a:pt x="110425" y="56065"/>
                  </a:lnTo>
                  <a:lnTo>
                    <a:pt x="108510" y="54098"/>
                  </a:lnTo>
                  <a:lnTo>
                    <a:pt x="109148" y="49180"/>
                  </a:lnTo>
                  <a:lnTo>
                    <a:pt x="109148" y="44262"/>
                  </a:lnTo>
                  <a:lnTo>
                    <a:pt x="108510" y="38360"/>
                  </a:lnTo>
                  <a:lnTo>
                    <a:pt x="109148" y="33442"/>
                  </a:lnTo>
                  <a:lnTo>
                    <a:pt x="111063" y="31475"/>
                  </a:lnTo>
                  <a:lnTo>
                    <a:pt x="112340" y="27540"/>
                  </a:lnTo>
                  <a:lnTo>
                    <a:pt x="112978" y="24590"/>
                  </a:lnTo>
                  <a:lnTo>
                    <a:pt x="114255" y="19672"/>
                  </a:lnTo>
                  <a:lnTo>
                    <a:pt x="112340" y="17704"/>
                  </a:lnTo>
                  <a:lnTo>
                    <a:pt x="110425" y="17704"/>
                  </a:lnTo>
                  <a:lnTo>
                    <a:pt x="108510" y="16721"/>
                  </a:lnTo>
                  <a:lnTo>
                    <a:pt x="105957" y="9836"/>
                  </a:lnTo>
                  <a:lnTo>
                    <a:pt x="103404" y="4918"/>
                  </a:lnTo>
                  <a:lnTo>
                    <a:pt x="98297" y="0"/>
                  </a:lnTo>
                  <a:lnTo>
                    <a:pt x="15319" y="22622"/>
                  </a:lnTo>
                  <a:lnTo>
                    <a:pt x="14042" y="12786"/>
                  </a:lnTo>
                  <a:lnTo>
                    <a:pt x="10212" y="16721"/>
                  </a:lnTo>
                  <a:lnTo>
                    <a:pt x="7021" y="20655"/>
                  </a:lnTo>
                  <a:lnTo>
                    <a:pt x="3829" y="23606"/>
                  </a:lnTo>
                  <a:lnTo>
                    <a:pt x="0" y="27540"/>
                  </a:lnTo>
                  <a:lnTo>
                    <a:pt x="10212" y="120000"/>
                  </a:lnTo>
                  <a:lnTo>
                    <a:pt x="102127" y="93442"/>
                  </a:lnTo>
                  <a:lnTo>
                    <a:pt x="103404" y="90491"/>
                  </a:lnTo>
                  <a:lnTo>
                    <a:pt x="105319" y="88524"/>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33" name="Shape 1413">
              <a:extLst>
                <a:ext uri="{FF2B5EF4-FFF2-40B4-BE49-F238E27FC236}">
                  <a16:creationId xmlns:a16="http://schemas.microsoft.com/office/drawing/2014/main" xmlns="" id="{C56E63AC-303B-4A5D-B13D-20F1E14F4009}"/>
                </a:ext>
              </a:extLst>
            </p:cNvPr>
            <p:cNvSpPr/>
            <p:nvPr/>
          </p:nvSpPr>
          <p:spPr>
            <a:xfrm>
              <a:off x="7183681" y="3051884"/>
              <a:ext cx="490753" cy="384509"/>
            </a:xfrm>
            <a:custGeom>
              <a:avLst/>
              <a:gdLst/>
              <a:ahLst/>
              <a:cxnLst/>
              <a:rect l="0" t="0" r="0" b="0"/>
              <a:pathLst>
                <a:path w="120000" h="120000" extrusionOk="0">
                  <a:moveTo>
                    <a:pt x="80000" y="0"/>
                  </a:moveTo>
                  <a:lnTo>
                    <a:pt x="80000" y="0"/>
                  </a:lnTo>
                  <a:lnTo>
                    <a:pt x="82474" y="0"/>
                  </a:lnTo>
                  <a:lnTo>
                    <a:pt x="86185" y="1052"/>
                  </a:lnTo>
                  <a:lnTo>
                    <a:pt x="86597" y="3684"/>
                  </a:lnTo>
                  <a:lnTo>
                    <a:pt x="87010" y="5263"/>
                  </a:lnTo>
                  <a:lnTo>
                    <a:pt x="88659" y="6315"/>
                  </a:lnTo>
                  <a:lnTo>
                    <a:pt x="89896" y="8947"/>
                  </a:lnTo>
                  <a:lnTo>
                    <a:pt x="91958" y="15789"/>
                  </a:lnTo>
                  <a:lnTo>
                    <a:pt x="94432" y="21052"/>
                  </a:lnTo>
                  <a:lnTo>
                    <a:pt x="97731" y="28947"/>
                  </a:lnTo>
                  <a:lnTo>
                    <a:pt x="99381" y="32631"/>
                  </a:lnTo>
                  <a:lnTo>
                    <a:pt x="103505" y="40526"/>
                  </a:lnTo>
                  <a:lnTo>
                    <a:pt x="105567" y="42631"/>
                  </a:lnTo>
                  <a:lnTo>
                    <a:pt x="106804" y="44210"/>
                  </a:lnTo>
                  <a:lnTo>
                    <a:pt x="106804" y="45789"/>
                  </a:lnTo>
                  <a:lnTo>
                    <a:pt x="106804" y="50526"/>
                  </a:lnTo>
                  <a:lnTo>
                    <a:pt x="105567" y="45263"/>
                  </a:lnTo>
                  <a:lnTo>
                    <a:pt x="105154" y="50526"/>
                  </a:lnTo>
                  <a:lnTo>
                    <a:pt x="107628" y="55789"/>
                  </a:lnTo>
                  <a:lnTo>
                    <a:pt x="110515" y="61052"/>
                  </a:lnTo>
                  <a:lnTo>
                    <a:pt x="113402" y="67894"/>
                  </a:lnTo>
                  <a:lnTo>
                    <a:pt x="115463" y="72105"/>
                  </a:lnTo>
                  <a:lnTo>
                    <a:pt x="117938" y="75789"/>
                  </a:lnTo>
                  <a:lnTo>
                    <a:pt x="119175" y="80526"/>
                  </a:lnTo>
                  <a:lnTo>
                    <a:pt x="120000" y="88421"/>
                  </a:lnTo>
                  <a:lnTo>
                    <a:pt x="120000" y="92631"/>
                  </a:lnTo>
                  <a:lnTo>
                    <a:pt x="120000" y="97368"/>
                  </a:lnTo>
                  <a:lnTo>
                    <a:pt x="120000" y="101578"/>
                  </a:lnTo>
                  <a:lnTo>
                    <a:pt x="118762" y="103157"/>
                  </a:lnTo>
                  <a:lnTo>
                    <a:pt x="117938" y="105263"/>
                  </a:lnTo>
                  <a:lnTo>
                    <a:pt x="117938" y="107894"/>
                  </a:lnTo>
                  <a:lnTo>
                    <a:pt x="118350" y="111052"/>
                  </a:lnTo>
                  <a:lnTo>
                    <a:pt x="117938" y="114736"/>
                  </a:lnTo>
                  <a:lnTo>
                    <a:pt x="116701" y="118421"/>
                  </a:lnTo>
                  <a:lnTo>
                    <a:pt x="115463" y="119473"/>
                  </a:lnTo>
                  <a:lnTo>
                    <a:pt x="114226" y="119999"/>
                  </a:lnTo>
                  <a:lnTo>
                    <a:pt x="115051" y="117894"/>
                  </a:lnTo>
                  <a:lnTo>
                    <a:pt x="115876" y="116842"/>
                  </a:lnTo>
                  <a:lnTo>
                    <a:pt x="115876" y="114210"/>
                  </a:lnTo>
                  <a:lnTo>
                    <a:pt x="115463" y="114210"/>
                  </a:lnTo>
                  <a:lnTo>
                    <a:pt x="112989" y="116315"/>
                  </a:lnTo>
                  <a:lnTo>
                    <a:pt x="111340" y="116842"/>
                  </a:lnTo>
                  <a:lnTo>
                    <a:pt x="110103" y="116315"/>
                  </a:lnTo>
                  <a:lnTo>
                    <a:pt x="108865" y="116842"/>
                  </a:lnTo>
                  <a:lnTo>
                    <a:pt x="107628" y="117894"/>
                  </a:lnTo>
                  <a:lnTo>
                    <a:pt x="106804" y="117368"/>
                  </a:lnTo>
                  <a:lnTo>
                    <a:pt x="105154" y="116842"/>
                  </a:lnTo>
                  <a:lnTo>
                    <a:pt x="104329" y="115263"/>
                  </a:lnTo>
                  <a:lnTo>
                    <a:pt x="104742" y="114210"/>
                  </a:lnTo>
                  <a:lnTo>
                    <a:pt x="105154" y="114210"/>
                  </a:lnTo>
                  <a:lnTo>
                    <a:pt x="108041" y="114736"/>
                  </a:lnTo>
                  <a:lnTo>
                    <a:pt x="108865" y="114210"/>
                  </a:lnTo>
                  <a:lnTo>
                    <a:pt x="108453" y="113684"/>
                  </a:lnTo>
                  <a:lnTo>
                    <a:pt x="107216" y="112631"/>
                  </a:lnTo>
                  <a:lnTo>
                    <a:pt x="105567" y="113157"/>
                  </a:lnTo>
                  <a:lnTo>
                    <a:pt x="104329" y="111578"/>
                  </a:lnTo>
                  <a:lnTo>
                    <a:pt x="103092" y="108947"/>
                  </a:lnTo>
                  <a:lnTo>
                    <a:pt x="101443" y="106842"/>
                  </a:lnTo>
                  <a:lnTo>
                    <a:pt x="101030" y="105263"/>
                  </a:lnTo>
                  <a:lnTo>
                    <a:pt x="99793" y="103157"/>
                  </a:lnTo>
                  <a:lnTo>
                    <a:pt x="97731" y="102631"/>
                  </a:lnTo>
                  <a:lnTo>
                    <a:pt x="96082" y="101578"/>
                  </a:lnTo>
                  <a:lnTo>
                    <a:pt x="94432" y="101052"/>
                  </a:lnTo>
                  <a:lnTo>
                    <a:pt x="92783" y="95263"/>
                  </a:lnTo>
                  <a:lnTo>
                    <a:pt x="91958" y="93157"/>
                  </a:lnTo>
                  <a:lnTo>
                    <a:pt x="90721" y="91578"/>
                  </a:lnTo>
                  <a:lnTo>
                    <a:pt x="90309" y="90526"/>
                  </a:lnTo>
                  <a:lnTo>
                    <a:pt x="89072" y="88947"/>
                  </a:lnTo>
                  <a:lnTo>
                    <a:pt x="87835" y="87894"/>
                  </a:lnTo>
                  <a:lnTo>
                    <a:pt x="88247" y="85789"/>
                  </a:lnTo>
                  <a:lnTo>
                    <a:pt x="88659" y="84736"/>
                  </a:lnTo>
                  <a:lnTo>
                    <a:pt x="87422" y="81578"/>
                  </a:lnTo>
                  <a:lnTo>
                    <a:pt x="86185" y="82105"/>
                  </a:lnTo>
                  <a:lnTo>
                    <a:pt x="86185" y="83157"/>
                  </a:lnTo>
                  <a:lnTo>
                    <a:pt x="86185" y="85789"/>
                  </a:lnTo>
                  <a:lnTo>
                    <a:pt x="85360" y="85789"/>
                  </a:lnTo>
                  <a:lnTo>
                    <a:pt x="84536" y="84736"/>
                  </a:lnTo>
                  <a:lnTo>
                    <a:pt x="83298" y="83157"/>
                  </a:lnTo>
                  <a:lnTo>
                    <a:pt x="81237" y="78947"/>
                  </a:lnTo>
                  <a:lnTo>
                    <a:pt x="80000" y="77368"/>
                  </a:lnTo>
                  <a:lnTo>
                    <a:pt x="79587" y="76842"/>
                  </a:lnTo>
                  <a:lnTo>
                    <a:pt x="80000" y="75789"/>
                  </a:lnTo>
                  <a:lnTo>
                    <a:pt x="79175" y="73684"/>
                  </a:lnTo>
                  <a:lnTo>
                    <a:pt x="77938" y="73157"/>
                  </a:lnTo>
                  <a:lnTo>
                    <a:pt x="79175" y="70000"/>
                  </a:lnTo>
                  <a:lnTo>
                    <a:pt x="80000" y="68421"/>
                  </a:lnTo>
                  <a:lnTo>
                    <a:pt x="80412" y="66842"/>
                  </a:lnTo>
                  <a:lnTo>
                    <a:pt x="80824" y="65263"/>
                  </a:lnTo>
                  <a:lnTo>
                    <a:pt x="80000" y="63684"/>
                  </a:lnTo>
                  <a:lnTo>
                    <a:pt x="79587" y="65789"/>
                  </a:lnTo>
                  <a:lnTo>
                    <a:pt x="78762" y="65263"/>
                  </a:lnTo>
                  <a:lnTo>
                    <a:pt x="78762" y="64210"/>
                  </a:lnTo>
                  <a:lnTo>
                    <a:pt x="77525" y="62105"/>
                  </a:lnTo>
                  <a:lnTo>
                    <a:pt x="77113" y="62105"/>
                  </a:lnTo>
                  <a:lnTo>
                    <a:pt x="77113" y="62631"/>
                  </a:lnTo>
                  <a:lnTo>
                    <a:pt x="77525" y="63684"/>
                  </a:lnTo>
                  <a:lnTo>
                    <a:pt x="77938" y="65263"/>
                  </a:lnTo>
                  <a:lnTo>
                    <a:pt x="77938" y="66842"/>
                  </a:lnTo>
                  <a:lnTo>
                    <a:pt x="77938" y="67368"/>
                  </a:lnTo>
                  <a:lnTo>
                    <a:pt x="77113" y="68421"/>
                  </a:lnTo>
                  <a:lnTo>
                    <a:pt x="76701" y="67894"/>
                  </a:lnTo>
                  <a:lnTo>
                    <a:pt x="75876" y="66842"/>
                  </a:lnTo>
                  <a:lnTo>
                    <a:pt x="74639" y="64210"/>
                  </a:lnTo>
                  <a:lnTo>
                    <a:pt x="74226" y="63157"/>
                  </a:lnTo>
                  <a:lnTo>
                    <a:pt x="74226" y="61052"/>
                  </a:lnTo>
                  <a:lnTo>
                    <a:pt x="74226" y="57894"/>
                  </a:lnTo>
                  <a:lnTo>
                    <a:pt x="75051" y="55789"/>
                  </a:lnTo>
                  <a:lnTo>
                    <a:pt x="75463" y="51578"/>
                  </a:lnTo>
                  <a:lnTo>
                    <a:pt x="75463" y="48947"/>
                  </a:lnTo>
                  <a:lnTo>
                    <a:pt x="75051" y="45263"/>
                  </a:lnTo>
                  <a:lnTo>
                    <a:pt x="74226" y="41578"/>
                  </a:lnTo>
                  <a:lnTo>
                    <a:pt x="72989" y="40526"/>
                  </a:lnTo>
                  <a:lnTo>
                    <a:pt x="71752" y="37894"/>
                  </a:lnTo>
                  <a:lnTo>
                    <a:pt x="69278" y="37368"/>
                  </a:lnTo>
                  <a:lnTo>
                    <a:pt x="68041" y="37368"/>
                  </a:lnTo>
                  <a:lnTo>
                    <a:pt x="67216" y="35263"/>
                  </a:lnTo>
                  <a:lnTo>
                    <a:pt x="65979" y="34736"/>
                  </a:lnTo>
                  <a:lnTo>
                    <a:pt x="64329" y="32105"/>
                  </a:lnTo>
                  <a:lnTo>
                    <a:pt x="62680" y="31578"/>
                  </a:lnTo>
                  <a:lnTo>
                    <a:pt x="62268" y="28947"/>
                  </a:lnTo>
                  <a:lnTo>
                    <a:pt x="61443" y="27894"/>
                  </a:lnTo>
                  <a:lnTo>
                    <a:pt x="58969" y="25263"/>
                  </a:lnTo>
                  <a:lnTo>
                    <a:pt x="56907" y="23157"/>
                  </a:lnTo>
                  <a:lnTo>
                    <a:pt x="55257" y="22105"/>
                  </a:lnTo>
                  <a:lnTo>
                    <a:pt x="53608" y="20526"/>
                  </a:lnTo>
                  <a:lnTo>
                    <a:pt x="52371" y="20000"/>
                  </a:lnTo>
                  <a:lnTo>
                    <a:pt x="50309" y="20000"/>
                  </a:lnTo>
                  <a:lnTo>
                    <a:pt x="48247" y="20526"/>
                  </a:lnTo>
                  <a:lnTo>
                    <a:pt x="47835" y="22105"/>
                  </a:lnTo>
                  <a:lnTo>
                    <a:pt x="48247" y="23684"/>
                  </a:lnTo>
                  <a:lnTo>
                    <a:pt x="47835" y="24736"/>
                  </a:lnTo>
                  <a:lnTo>
                    <a:pt x="47010" y="24736"/>
                  </a:lnTo>
                  <a:lnTo>
                    <a:pt x="46185" y="23684"/>
                  </a:lnTo>
                  <a:lnTo>
                    <a:pt x="44123" y="25789"/>
                  </a:lnTo>
                  <a:lnTo>
                    <a:pt x="41649" y="28421"/>
                  </a:lnTo>
                  <a:lnTo>
                    <a:pt x="38762" y="29473"/>
                  </a:lnTo>
                  <a:lnTo>
                    <a:pt x="34226" y="31052"/>
                  </a:lnTo>
                  <a:lnTo>
                    <a:pt x="34226" y="27894"/>
                  </a:lnTo>
                  <a:lnTo>
                    <a:pt x="32989" y="26315"/>
                  </a:lnTo>
                  <a:lnTo>
                    <a:pt x="31752" y="25789"/>
                  </a:lnTo>
                  <a:lnTo>
                    <a:pt x="29690" y="24210"/>
                  </a:lnTo>
                  <a:lnTo>
                    <a:pt x="31340" y="23157"/>
                  </a:lnTo>
                  <a:lnTo>
                    <a:pt x="31752" y="22631"/>
                  </a:lnTo>
                  <a:lnTo>
                    <a:pt x="28865" y="22105"/>
                  </a:lnTo>
                  <a:lnTo>
                    <a:pt x="28865" y="20526"/>
                  </a:lnTo>
                  <a:lnTo>
                    <a:pt x="29690" y="20526"/>
                  </a:lnTo>
                  <a:lnTo>
                    <a:pt x="30103" y="19473"/>
                  </a:lnTo>
                  <a:lnTo>
                    <a:pt x="30103" y="18421"/>
                  </a:lnTo>
                  <a:lnTo>
                    <a:pt x="29690" y="18421"/>
                  </a:lnTo>
                  <a:lnTo>
                    <a:pt x="28865" y="18947"/>
                  </a:lnTo>
                  <a:lnTo>
                    <a:pt x="28865" y="19473"/>
                  </a:lnTo>
                  <a:lnTo>
                    <a:pt x="28453" y="20000"/>
                  </a:lnTo>
                  <a:lnTo>
                    <a:pt x="27628" y="18947"/>
                  </a:lnTo>
                  <a:lnTo>
                    <a:pt x="25567" y="18947"/>
                  </a:lnTo>
                  <a:lnTo>
                    <a:pt x="26391" y="20526"/>
                  </a:lnTo>
                  <a:lnTo>
                    <a:pt x="26804" y="20526"/>
                  </a:lnTo>
                  <a:lnTo>
                    <a:pt x="27216" y="22631"/>
                  </a:lnTo>
                  <a:lnTo>
                    <a:pt x="26804" y="22631"/>
                  </a:lnTo>
                  <a:lnTo>
                    <a:pt x="25154" y="21578"/>
                  </a:lnTo>
                  <a:lnTo>
                    <a:pt x="23505" y="20000"/>
                  </a:lnTo>
                  <a:lnTo>
                    <a:pt x="21855" y="19473"/>
                  </a:lnTo>
                  <a:lnTo>
                    <a:pt x="18144" y="19473"/>
                  </a:lnTo>
                  <a:lnTo>
                    <a:pt x="16907" y="18421"/>
                  </a:lnTo>
                  <a:lnTo>
                    <a:pt x="16082" y="17368"/>
                  </a:lnTo>
                  <a:lnTo>
                    <a:pt x="14845" y="17368"/>
                  </a:lnTo>
                  <a:lnTo>
                    <a:pt x="10721" y="18421"/>
                  </a:lnTo>
                  <a:lnTo>
                    <a:pt x="7835" y="18421"/>
                  </a:lnTo>
                  <a:lnTo>
                    <a:pt x="5773" y="20000"/>
                  </a:lnTo>
                  <a:lnTo>
                    <a:pt x="4536" y="20526"/>
                  </a:lnTo>
                  <a:lnTo>
                    <a:pt x="2886" y="16842"/>
                  </a:lnTo>
                  <a:lnTo>
                    <a:pt x="2474" y="14210"/>
                  </a:lnTo>
                  <a:lnTo>
                    <a:pt x="824" y="11578"/>
                  </a:lnTo>
                  <a:lnTo>
                    <a:pt x="0" y="10526"/>
                  </a:lnTo>
                  <a:lnTo>
                    <a:pt x="0" y="8947"/>
                  </a:lnTo>
                  <a:lnTo>
                    <a:pt x="1237" y="8421"/>
                  </a:lnTo>
                  <a:lnTo>
                    <a:pt x="4123" y="7368"/>
                  </a:lnTo>
                  <a:lnTo>
                    <a:pt x="7422" y="6315"/>
                  </a:lnTo>
                  <a:lnTo>
                    <a:pt x="38350" y="3157"/>
                  </a:lnTo>
                  <a:lnTo>
                    <a:pt x="40412" y="8421"/>
                  </a:lnTo>
                  <a:lnTo>
                    <a:pt x="77938" y="5789"/>
                  </a:lnTo>
                  <a:lnTo>
                    <a:pt x="78350" y="10000"/>
                  </a:lnTo>
                  <a:lnTo>
                    <a:pt x="81237" y="10000"/>
                  </a:lnTo>
                  <a:lnTo>
                    <a:pt x="80000" y="0"/>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34" name="Shape 1414">
              <a:extLst>
                <a:ext uri="{FF2B5EF4-FFF2-40B4-BE49-F238E27FC236}">
                  <a16:creationId xmlns:a16="http://schemas.microsoft.com/office/drawing/2014/main" xmlns="" id="{48D46973-A6CC-40F1-8E6A-0EF59CB04877}"/>
                </a:ext>
              </a:extLst>
            </p:cNvPr>
            <p:cNvSpPr/>
            <p:nvPr/>
          </p:nvSpPr>
          <p:spPr>
            <a:xfrm>
              <a:off x="6802545" y="2950697"/>
              <a:ext cx="306933" cy="271518"/>
            </a:xfrm>
            <a:custGeom>
              <a:avLst/>
              <a:gdLst/>
              <a:ahLst/>
              <a:cxnLst/>
              <a:rect l="0" t="0" r="0" b="0"/>
              <a:pathLst>
                <a:path w="120000" h="120000" extrusionOk="0">
                  <a:moveTo>
                    <a:pt x="119340" y="111055"/>
                  </a:moveTo>
                  <a:lnTo>
                    <a:pt x="118021" y="111055"/>
                  </a:lnTo>
                  <a:lnTo>
                    <a:pt x="116043" y="109565"/>
                  </a:lnTo>
                  <a:lnTo>
                    <a:pt x="115384" y="109565"/>
                  </a:lnTo>
                  <a:lnTo>
                    <a:pt x="114065" y="109565"/>
                  </a:lnTo>
                  <a:lnTo>
                    <a:pt x="112747" y="108819"/>
                  </a:lnTo>
                  <a:lnTo>
                    <a:pt x="109450" y="106583"/>
                  </a:lnTo>
                  <a:lnTo>
                    <a:pt x="108791" y="106583"/>
                  </a:lnTo>
                  <a:lnTo>
                    <a:pt x="105494" y="103602"/>
                  </a:lnTo>
                  <a:lnTo>
                    <a:pt x="104175" y="102111"/>
                  </a:lnTo>
                  <a:lnTo>
                    <a:pt x="102197" y="101366"/>
                  </a:lnTo>
                  <a:lnTo>
                    <a:pt x="100219" y="99875"/>
                  </a:lnTo>
                  <a:lnTo>
                    <a:pt x="98901" y="98385"/>
                  </a:lnTo>
                  <a:lnTo>
                    <a:pt x="100879" y="98385"/>
                  </a:lnTo>
                  <a:lnTo>
                    <a:pt x="102197" y="96894"/>
                  </a:lnTo>
                  <a:lnTo>
                    <a:pt x="105494" y="96894"/>
                  </a:lnTo>
                  <a:lnTo>
                    <a:pt x="106153" y="95403"/>
                  </a:lnTo>
                  <a:lnTo>
                    <a:pt x="109450" y="95403"/>
                  </a:lnTo>
                  <a:lnTo>
                    <a:pt x="110769" y="93913"/>
                  </a:lnTo>
                  <a:lnTo>
                    <a:pt x="108791" y="90186"/>
                  </a:lnTo>
                  <a:lnTo>
                    <a:pt x="106813" y="87950"/>
                  </a:lnTo>
                  <a:lnTo>
                    <a:pt x="106153" y="87950"/>
                  </a:lnTo>
                  <a:lnTo>
                    <a:pt x="99560" y="90186"/>
                  </a:lnTo>
                  <a:lnTo>
                    <a:pt x="97582" y="90931"/>
                  </a:lnTo>
                  <a:lnTo>
                    <a:pt x="95604" y="90931"/>
                  </a:lnTo>
                  <a:lnTo>
                    <a:pt x="95604" y="90186"/>
                  </a:lnTo>
                  <a:lnTo>
                    <a:pt x="97582" y="88695"/>
                  </a:lnTo>
                  <a:lnTo>
                    <a:pt x="99560" y="87950"/>
                  </a:lnTo>
                  <a:lnTo>
                    <a:pt x="101538" y="86459"/>
                  </a:lnTo>
                  <a:lnTo>
                    <a:pt x="101538" y="84968"/>
                  </a:lnTo>
                  <a:lnTo>
                    <a:pt x="101538" y="81987"/>
                  </a:lnTo>
                  <a:lnTo>
                    <a:pt x="100879" y="76770"/>
                  </a:lnTo>
                  <a:lnTo>
                    <a:pt x="98901" y="73788"/>
                  </a:lnTo>
                  <a:lnTo>
                    <a:pt x="97582" y="70807"/>
                  </a:lnTo>
                  <a:lnTo>
                    <a:pt x="98241" y="58881"/>
                  </a:lnTo>
                  <a:lnTo>
                    <a:pt x="55384" y="61118"/>
                  </a:lnTo>
                  <a:lnTo>
                    <a:pt x="54725" y="58136"/>
                  </a:lnTo>
                  <a:lnTo>
                    <a:pt x="54725" y="55900"/>
                  </a:lnTo>
                  <a:lnTo>
                    <a:pt x="55384" y="54409"/>
                  </a:lnTo>
                  <a:lnTo>
                    <a:pt x="57362" y="52919"/>
                  </a:lnTo>
                  <a:lnTo>
                    <a:pt x="57362" y="49192"/>
                  </a:lnTo>
                  <a:lnTo>
                    <a:pt x="57362" y="47701"/>
                  </a:lnTo>
                  <a:lnTo>
                    <a:pt x="58021" y="45465"/>
                  </a:lnTo>
                  <a:lnTo>
                    <a:pt x="58681" y="44720"/>
                  </a:lnTo>
                  <a:lnTo>
                    <a:pt x="59340" y="43229"/>
                  </a:lnTo>
                  <a:lnTo>
                    <a:pt x="60000" y="38012"/>
                  </a:lnTo>
                  <a:lnTo>
                    <a:pt x="61318" y="36521"/>
                  </a:lnTo>
                  <a:lnTo>
                    <a:pt x="63956" y="32049"/>
                  </a:lnTo>
                  <a:lnTo>
                    <a:pt x="64615" y="30559"/>
                  </a:lnTo>
                  <a:lnTo>
                    <a:pt x="64615" y="27577"/>
                  </a:lnTo>
                  <a:lnTo>
                    <a:pt x="65274" y="27577"/>
                  </a:lnTo>
                  <a:lnTo>
                    <a:pt x="67252" y="25341"/>
                  </a:lnTo>
                  <a:lnTo>
                    <a:pt x="67912" y="19378"/>
                  </a:lnTo>
                  <a:lnTo>
                    <a:pt x="67252" y="17142"/>
                  </a:lnTo>
                  <a:lnTo>
                    <a:pt x="65274" y="15652"/>
                  </a:lnTo>
                  <a:lnTo>
                    <a:pt x="65274" y="14161"/>
                  </a:lnTo>
                  <a:lnTo>
                    <a:pt x="64615" y="10434"/>
                  </a:lnTo>
                  <a:lnTo>
                    <a:pt x="64615" y="9689"/>
                  </a:lnTo>
                  <a:lnTo>
                    <a:pt x="63956" y="8198"/>
                  </a:lnTo>
                  <a:lnTo>
                    <a:pt x="61978" y="6708"/>
                  </a:lnTo>
                  <a:lnTo>
                    <a:pt x="64615" y="5217"/>
                  </a:lnTo>
                  <a:lnTo>
                    <a:pt x="64615" y="3726"/>
                  </a:lnTo>
                  <a:lnTo>
                    <a:pt x="63956" y="1490"/>
                  </a:lnTo>
                  <a:lnTo>
                    <a:pt x="61978" y="0"/>
                  </a:lnTo>
                  <a:lnTo>
                    <a:pt x="0" y="2236"/>
                  </a:lnTo>
                  <a:lnTo>
                    <a:pt x="0" y="35031"/>
                  </a:lnTo>
                  <a:lnTo>
                    <a:pt x="4615" y="39503"/>
                  </a:lnTo>
                  <a:lnTo>
                    <a:pt x="4615" y="40993"/>
                  </a:lnTo>
                  <a:lnTo>
                    <a:pt x="7252" y="47701"/>
                  </a:lnTo>
                  <a:lnTo>
                    <a:pt x="7912" y="49192"/>
                  </a:lnTo>
                  <a:lnTo>
                    <a:pt x="7912" y="53664"/>
                  </a:lnTo>
                  <a:lnTo>
                    <a:pt x="8571" y="55900"/>
                  </a:lnTo>
                  <a:lnTo>
                    <a:pt x="9890" y="61863"/>
                  </a:lnTo>
                  <a:lnTo>
                    <a:pt x="11208" y="66335"/>
                  </a:lnTo>
                  <a:lnTo>
                    <a:pt x="8571" y="70062"/>
                  </a:lnTo>
                  <a:lnTo>
                    <a:pt x="7252" y="76024"/>
                  </a:lnTo>
                  <a:lnTo>
                    <a:pt x="7252" y="78260"/>
                  </a:lnTo>
                  <a:lnTo>
                    <a:pt x="5934" y="81987"/>
                  </a:lnTo>
                  <a:lnTo>
                    <a:pt x="7912" y="87204"/>
                  </a:lnTo>
                  <a:lnTo>
                    <a:pt x="7912" y="90186"/>
                  </a:lnTo>
                  <a:lnTo>
                    <a:pt x="5934" y="97639"/>
                  </a:lnTo>
                  <a:lnTo>
                    <a:pt x="3956" y="101366"/>
                  </a:lnTo>
                  <a:lnTo>
                    <a:pt x="6593" y="101366"/>
                  </a:lnTo>
                  <a:lnTo>
                    <a:pt x="9890" y="101366"/>
                  </a:lnTo>
                  <a:lnTo>
                    <a:pt x="11868" y="99875"/>
                  </a:lnTo>
                  <a:lnTo>
                    <a:pt x="14505" y="99875"/>
                  </a:lnTo>
                  <a:lnTo>
                    <a:pt x="16483" y="99875"/>
                  </a:lnTo>
                  <a:lnTo>
                    <a:pt x="22417" y="101366"/>
                  </a:lnTo>
                  <a:lnTo>
                    <a:pt x="25714" y="102111"/>
                  </a:lnTo>
                  <a:lnTo>
                    <a:pt x="29010" y="103602"/>
                  </a:lnTo>
                  <a:lnTo>
                    <a:pt x="33626" y="105838"/>
                  </a:lnTo>
                  <a:lnTo>
                    <a:pt x="42197" y="105838"/>
                  </a:lnTo>
                  <a:lnTo>
                    <a:pt x="47472" y="105838"/>
                  </a:lnTo>
                  <a:lnTo>
                    <a:pt x="52087" y="105838"/>
                  </a:lnTo>
                  <a:lnTo>
                    <a:pt x="52747" y="105093"/>
                  </a:lnTo>
                  <a:lnTo>
                    <a:pt x="51428" y="102857"/>
                  </a:lnTo>
                  <a:lnTo>
                    <a:pt x="48131" y="102857"/>
                  </a:lnTo>
                  <a:lnTo>
                    <a:pt x="47472" y="102857"/>
                  </a:lnTo>
                  <a:lnTo>
                    <a:pt x="46153" y="102111"/>
                  </a:lnTo>
                  <a:lnTo>
                    <a:pt x="46813" y="99875"/>
                  </a:lnTo>
                  <a:lnTo>
                    <a:pt x="47472" y="98385"/>
                  </a:lnTo>
                  <a:lnTo>
                    <a:pt x="50769" y="98385"/>
                  </a:lnTo>
                  <a:lnTo>
                    <a:pt x="55384" y="100621"/>
                  </a:lnTo>
                  <a:lnTo>
                    <a:pt x="60000" y="105093"/>
                  </a:lnTo>
                  <a:lnTo>
                    <a:pt x="63956" y="105838"/>
                  </a:lnTo>
                  <a:lnTo>
                    <a:pt x="66593" y="104347"/>
                  </a:lnTo>
                  <a:lnTo>
                    <a:pt x="65934" y="107329"/>
                  </a:lnTo>
                  <a:lnTo>
                    <a:pt x="64615" y="111801"/>
                  </a:lnTo>
                  <a:lnTo>
                    <a:pt x="65934" y="114037"/>
                  </a:lnTo>
                  <a:lnTo>
                    <a:pt x="69890" y="115527"/>
                  </a:lnTo>
                  <a:lnTo>
                    <a:pt x="73186" y="115527"/>
                  </a:lnTo>
                  <a:lnTo>
                    <a:pt x="75824" y="117763"/>
                  </a:lnTo>
                  <a:lnTo>
                    <a:pt x="78461" y="117763"/>
                  </a:lnTo>
                  <a:lnTo>
                    <a:pt x="79780" y="114782"/>
                  </a:lnTo>
                  <a:lnTo>
                    <a:pt x="82417" y="111801"/>
                  </a:lnTo>
                  <a:lnTo>
                    <a:pt x="84395" y="111055"/>
                  </a:lnTo>
                  <a:lnTo>
                    <a:pt x="87032" y="111801"/>
                  </a:lnTo>
                  <a:lnTo>
                    <a:pt x="89670" y="115527"/>
                  </a:lnTo>
                  <a:lnTo>
                    <a:pt x="92307" y="115527"/>
                  </a:lnTo>
                  <a:lnTo>
                    <a:pt x="93626" y="114037"/>
                  </a:lnTo>
                  <a:lnTo>
                    <a:pt x="92307" y="108074"/>
                  </a:lnTo>
                  <a:lnTo>
                    <a:pt x="92307" y="106583"/>
                  </a:lnTo>
                  <a:lnTo>
                    <a:pt x="93626" y="105093"/>
                  </a:lnTo>
                  <a:lnTo>
                    <a:pt x="96263" y="105093"/>
                  </a:lnTo>
                  <a:lnTo>
                    <a:pt x="98901" y="106583"/>
                  </a:lnTo>
                  <a:lnTo>
                    <a:pt x="98901" y="109565"/>
                  </a:lnTo>
                  <a:lnTo>
                    <a:pt x="104175" y="110310"/>
                  </a:lnTo>
                  <a:lnTo>
                    <a:pt x="108791" y="112546"/>
                  </a:lnTo>
                  <a:lnTo>
                    <a:pt x="110769" y="114782"/>
                  </a:lnTo>
                  <a:lnTo>
                    <a:pt x="109450" y="117018"/>
                  </a:lnTo>
                  <a:lnTo>
                    <a:pt x="108791" y="120000"/>
                  </a:lnTo>
                  <a:lnTo>
                    <a:pt x="111428" y="120000"/>
                  </a:lnTo>
                  <a:lnTo>
                    <a:pt x="112747" y="117763"/>
                  </a:lnTo>
                  <a:lnTo>
                    <a:pt x="114065" y="116273"/>
                  </a:lnTo>
                  <a:lnTo>
                    <a:pt x="116043" y="117763"/>
                  </a:lnTo>
                  <a:lnTo>
                    <a:pt x="116043" y="119254"/>
                  </a:lnTo>
                  <a:lnTo>
                    <a:pt x="117362" y="117018"/>
                  </a:lnTo>
                  <a:lnTo>
                    <a:pt x="119340" y="114782"/>
                  </a:lnTo>
                  <a:lnTo>
                    <a:pt x="120000" y="114037"/>
                  </a:lnTo>
                  <a:lnTo>
                    <a:pt x="119340" y="111055"/>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35" name="Shape 1415">
              <a:extLst>
                <a:ext uri="{FF2B5EF4-FFF2-40B4-BE49-F238E27FC236}">
                  <a16:creationId xmlns:a16="http://schemas.microsoft.com/office/drawing/2014/main" xmlns="" id="{E4ED1CD6-73F3-49D9-AAE0-8AF33DA5F5BD}"/>
                </a:ext>
              </a:extLst>
            </p:cNvPr>
            <p:cNvSpPr/>
            <p:nvPr/>
          </p:nvSpPr>
          <p:spPr>
            <a:xfrm>
              <a:off x="6765442" y="2707850"/>
              <a:ext cx="274889" cy="247907"/>
            </a:xfrm>
            <a:custGeom>
              <a:avLst/>
              <a:gdLst/>
              <a:ahLst/>
              <a:cxnLst/>
              <a:rect l="0" t="0" r="0" b="0"/>
              <a:pathLst>
                <a:path w="120000" h="120000" extrusionOk="0">
                  <a:moveTo>
                    <a:pt x="4417" y="100408"/>
                  </a:moveTo>
                  <a:lnTo>
                    <a:pt x="2944" y="98775"/>
                  </a:lnTo>
                  <a:lnTo>
                    <a:pt x="5153" y="101224"/>
                  </a:lnTo>
                  <a:lnTo>
                    <a:pt x="7361" y="102040"/>
                  </a:lnTo>
                  <a:lnTo>
                    <a:pt x="8834" y="100408"/>
                  </a:lnTo>
                  <a:lnTo>
                    <a:pt x="16196" y="101224"/>
                  </a:lnTo>
                  <a:lnTo>
                    <a:pt x="16196" y="120000"/>
                  </a:lnTo>
                  <a:lnTo>
                    <a:pt x="85398" y="117551"/>
                  </a:lnTo>
                  <a:lnTo>
                    <a:pt x="86134" y="117551"/>
                  </a:lnTo>
                  <a:lnTo>
                    <a:pt x="87607" y="113469"/>
                  </a:lnTo>
                  <a:lnTo>
                    <a:pt x="88343" y="111020"/>
                  </a:lnTo>
                  <a:lnTo>
                    <a:pt x="87607" y="108571"/>
                  </a:lnTo>
                  <a:lnTo>
                    <a:pt x="87607" y="103673"/>
                  </a:lnTo>
                  <a:lnTo>
                    <a:pt x="87607" y="102040"/>
                  </a:lnTo>
                  <a:lnTo>
                    <a:pt x="86134" y="99591"/>
                  </a:lnTo>
                  <a:lnTo>
                    <a:pt x="85398" y="98775"/>
                  </a:lnTo>
                  <a:lnTo>
                    <a:pt x="85398" y="97142"/>
                  </a:lnTo>
                  <a:lnTo>
                    <a:pt x="86134" y="95510"/>
                  </a:lnTo>
                  <a:lnTo>
                    <a:pt x="85398" y="94693"/>
                  </a:lnTo>
                  <a:lnTo>
                    <a:pt x="86871" y="92244"/>
                  </a:lnTo>
                  <a:lnTo>
                    <a:pt x="89079" y="88979"/>
                  </a:lnTo>
                  <a:lnTo>
                    <a:pt x="89815" y="88979"/>
                  </a:lnTo>
                  <a:lnTo>
                    <a:pt x="89079" y="87346"/>
                  </a:lnTo>
                  <a:lnTo>
                    <a:pt x="90552" y="84081"/>
                  </a:lnTo>
                  <a:lnTo>
                    <a:pt x="92024" y="81632"/>
                  </a:lnTo>
                  <a:lnTo>
                    <a:pt x="90552" y="80816"/>
                  </a:lnTo>
                  <a:lnTo>
                    <a:pt x="91288" y="77551"/>
                  </a:lnTo>
                  <a:lnTo>
                    <a:pt x="93496" y="75102"/>
                  </a:lnTo>
                  <a:lnTo>
                    <a:pt x="97177" y="70204"/>
                  </a:lnTo>
                  <a:lnTo>
                    <a:pt x="99386" y="66122"/>
                  </a:lnTo>
                  <a:lnTo>
                    <a:pt x="99386" y="62857"/>
                  </a:lnTo>
                  <a:lnTo>
                    <a:pt x="100858" y="58775"/>
                  </a:lnTo>
                  <a:lnTo>
                    <a:pt x="101595" y="58775"/>
                  </a:lnTo>
                  <a:lnTo>
                    <a:pt x="103067" y="57142"/>
                  </a:lnTo>
                  <a:lnTo>
                    <a:pt x="103803" y="54693"/>
                  </a:lnTo>
                  <a:lnTo>
                    <a:pt x="105276" y="53061"/>
                  </a:lnTo>
                  <a:lnTo>
                    <a:pt x="108220" y="51428"/>
                  </a:lnTo>
                  <a:lnTo>
                    <a:pt x="107484" y="48979"/>
                  </a:lnTo>
                  <a:lnTo>
                    <a:pt x="108957" y="47346"/>
                  </a:lnTo>
                  <a:lnTo>
                    <a:pt x="110429" y="44081"/>
                  </a:lnTo>
                  <a:lnTo>
                    <a:pt x="110429" y="39183"/>
                  </a:lnTo>
                  <a:lnTo>
                    <a:pt x="110429" y="35102"/>
                  </a:lnTo>
                  <a:lnTo>
                    <a:pt x="112638" y="31836"/>
                  </a:lnTo>
                  <a:lnTo>
                    <a:pt x="114846" y="30204"/>
                  </a:lnTo>
                  <a:lnTo>
                    <a:pt x="114846" y="28571"/>
                  </a:lnTo>
                  <a:lnTo>
                    <a:pt x="115582" y="26938"/>
                  </a:lnTo>
                  <a:lnTo>
                    <a:pt x="115582" y="23673"/>
                  </a:lnTo>
                  <a:lnTo>
                    <a:pt x="117791" y="22857"/>
                  </a:lnTo>
                  <a:lnTo>
                    <a:pt x="118527" y="21224"/>
                  </a:lnTo>
                  <a:lnTo>
                    <a:pt x="119263" y="19591"/>
                  </a:lnTo>
                  <a:lnTo>
                    <a:pt x="120000" y="17959"/>
                  </a:lnTo>
                  <a:lnTo>
                    <a:pt x="120000" y="15510"/>
                  </a:lnTo>
                  <a:lnTo>
                    <a:pt x="101595" y="16326"/>
                  </a:lnTo>
                  <a:lnTo>
                    <a:pt x="108957" y="4081"/>
                  </a:lnTo>
                  <a:lnTo>
                    <a:pt x="108220" y="0"/>
                  </a:lnTo>
                  <a:lnTo>
                    <a:pt x="0" y="3265"/>
                  </a:lnTo>
                  <a:lnTo>
                    <a:pt x="5153" y="38367"/>
                  </a:lnTo>
                  <a:lnTo>
                    <a:pt x="4417" y="100408"/>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36" name="Shape 1416">
              <a:extLst>
                <a:ext uri="{FF2B5EF4-FFF2-40B4-BE49-F238E27FC236}">
                  <a16:creationId xmlns:a16="http://schemas.microsoft.com/office/drawing/2014/main" xmlns="" id="{18B40D17-2F01-49C8-96ED-18E3D95C9CC2}"/>
                </a:ext>
              </a:extLst>
            </p:cNvPr>
            <p:cNvSpPr/>
            <p:nvPr/>
          </p:nvSpPr>
          <p:spPr>
            <a:xfrm>
              <a:off x="7011664" y="2657257"/>
              <a:ext cx="465457" cy="151778"/>
            </a:xfrm>
            <a:custGeom>
              <a:avLst/>
              <a:gdLst/>
              <a:ahLst/>
              <a:cxnLst/>
              <a:rect l="0" t="0" r="0" b="0"/>
              <a:pathLst>
                <a:path w="120000" h="120000" extrusionOk="0">
                  <a:moveTo>
                    <a:pt x="71042" y="15700"/>
                  </a:moveTo>
                  <a:cubicBezTo>
                    <a:pt x="30552" y="23551"/>
                    <a:pt x="30552" y="23551"/>
                    <a:pt x="30552" y="23551"/>
                  </a:cubicBezTo>
                  <a:cubicBezTo>
                    <a:pt x="31288" y="34766"/>
                    <a:pt x="31288" y="34766"/>
                    <a:pt x="31288" y="34766"/>
                  </a:cubicBezTo>
                  <a:cubicBezTo>
                    <a:pt x="9570" y="35887"/>
                    <a:pt x="9570" y="35887"/>
                    <a:pt x="9570" y="35887"/>
                  </a:cubicBezTo>
                  <a:cubicBezTo>
                    <a:pt x="8834" y="37009"/>
                    <a:pt x="8834" y="37009"/>
                    <a:pt x="8834" y="37009"/>
                  </a:cubicBezTo>
                  <a:cubicBezTo>
                    <a:pt x="8834" y="40373"/>
                    <a:pt x="8834" y="40373"/>
                    <a:pt x="8834" y="40373"/>
                  </a:cubicBezTo>
                  <a:cubicBezTo>
                    <a:pt x="8834" y="43738"/>
                    <a:pt x="8834" y="43738"/>
                    <a:pt x="8834" y="43738"/>
                  </a:cubicBezTo>
                  <a:cubicBezTo>
                    <a:pt x="8466" y="47102"/>
                    <a:pt x="8466" y="47102"/>
                    <a:pt x="8466" y="47102"/>
                  </a:cubicBezTo>
                  <a:cubicBezTo>
                    <a:pt x="7730" y="48224"/>
                    <a:pt x="7730" y="48224"/>
                    <a:pt x="7730" y="48224"/>
                  </a:cubicBezTo>
                  <a:cubicBezTo>
                    <a:pt x="7361" y="50467"/>
                    <a:pt x="7361" y="50467"/>
                    <a:pt x="7361" y="50467"/>
                  </a:cubicBezTo>
                  <a:cubicBezTo>
                    <a:pt x="7730" y="51588"/>
                    <a:pt x="7730" y="51588"/>
                    <a:pt x="7730" y="51588"/>
                  </a:cubicBezTo>
                  <a:cubicBezTo>
                    <a:pt x="7730" y="51588"/>
                    <a:pt x="8466" y="54953"/>
                    <a:pt x="8466" y="56074"/>
                  </a:cubicBezTo>
                  <a:cubicBezTo>
                    <a:pt x="8834" y="57196"/>
                    <a:pt x="8098" y="58317"/>
                    <a:pt x="8098" y="58317"/>
                  </a:cubicBezTo>
                  <a:cubicBezTo>
                    <a:pt x="7361" y="61682"/>
                    <a:pt x="7361" y="61682"/>
                    <a:pt x="7361" y="61682"/>
                  </a:cubicBezTo>
                  <a:cubicBezTo>
                    <a:pt x="6993" y="65046"/>
                    <a:pt x="6993" y="65046"/>
                    <a:pt x="6993" y="65046"/>
                  </a:cubicBezTo>
                  <a:cubicBezTo>
                    <a:pt x="7361" y="65046"/>
                    <a:pt x="7361" y="65046"/>
                    <a:pt x="7361" y="65046"/>
                  </a:cubicBezTo>
                  <a:cubicBezTo>
                    <a:pt x="7361" y="69532"/>
                    <a:pt x="7361" y="69532"/>
                    <a:pt x="7361" y="69532"/>
                  </a:cubicBezTo>
                  <a:cubicBezTo>
                    <a:pt x="6993" y="71775"/>
                    <a:pt x="6993" y="71775"/>
                    <a:pt x="6993" y="71775"/>
                  </a:cubicBezTo>
                  <a:cubicBezTo>
                    <a:pt x="6625" y="74018"/>
                    <a:pt x="6625" y="74018"/>
                    <a:pt x="6625" y="74018"/>
                  </a:cubicBezTo>
                  <a:cubicBezTo>
                    <a:pt x="5889" y="77383"/>
                    <a:pt x="5889" y="77383"/>
                    <a:pt x="5889" y="77383"/>
                  </a:cubicBezTo>
                  <a:cubicBezTo>
                    <a:pt x="4785" y="78504"/>
                    <a:pt x="4785" y="78504"/>
                    <a:pt x="4785" y="78504"/>
                  </a:cubicBezTo>
                  <a:cubicBezTo>
                    <a:pt x="4785" y="84112"/>
                    <a:pt x="4785" y="84112"/>
                    <a:pt x="4785" y="84112"/>
                  </a:cubicBezTo>
                  <a:cubicBezTo>
                    <a:pt x="4417" y="86355"/>
                    <a:pt x="4417" y="86355"/>
                    <a:pt x="4417" y="86355"/>
                  </a:cubicBezTo>
                  <a:cubicBezTo>
                    <a:pt x="4417" y="88598"/>
                    <a:pt x="4417" y="88598"/>
                    <a:pt x="4417" y="88598"/>
                  </a:cubicBezTo>
                  <a:cubicBezTo>
                    <a:pt x="2944" y="91962"/>
                    <a:pt x="2944" y="91962"/>
                    <a:pt x="2944" y="91962"/>
                  </a:cubicBezTo>
                  <a:cubicBezTo>
                    <a:pt x="1840" y="97570"/>
                    <a:pt x="1840" y="97570"/>
                    <a:pt x="1840" y="97570"/>
                  </a:cubicBezTo>
                  <a:cubicBezTo>
                    <a:pt x="1840" y="103177"/>
                    <a:pt x="1840" y="103177"/>
                    <a:pt x="1840" y="103177"/>
                  </a:cubicBezTo>
                  <a:cubicBezTo>
                    <a:pt x="1840" y="111028"/>
                    <a:pt x="1840" y="111028"/>
                    <a:pt x="1840" y="111028"/>
                  </a:cubicBezTo>
                  <a:cubicBezTo>
                    <a:pt x="736" y="116635"/>
                    <a:pt x="736" y="116635"/>
                    <a:pt x="736" y="116635"/>
                  </a:cubicBezTo>
                  <a:cubicBezTo>
                    <a:pt x="0" y="120000"/>
                    <a:pt x="0" y="120000"/>
                    <a:pt x="0" y="120000"/>
                  </a:cubicBezTo>
                  <a:cubicBezTo>
                    <a:pt x="0" y="120000"/>
                    <a:pt x="0" y="120000"/>
                    <a:pt x="0" y="120000"/>
                  </a:cubicBezTo>
                  <a:cubicBezTo>
                    <a:pt x="85398" y="99813"/>
                    <a:pt x="85398" y="99813"/>
                    <a:pt x="85398" y="99813"/>
                  </a:cubicBezTo>
                  <a:cubicBezTo>
                    <a:pt x="85398" y="99813"/>
                    <a:pt x="85398" y="99813"/>
                    <a:pt x="85398" y="99813"/>
                  </a:cubicBezTo>
                  <a:cubicBezTo>
                    <a:pt x="85398" y="98691"/>
                    <a:pt x="85398" y="98691"/>
                    <a:pt x="85398" y="98691"/>
                  </a:cubicBezTo>
                  <a:cubicBezTo>
                    <a:pt x="85766" y="91962"/>
                    <a:pt x="85766" y="91962"/>
                    <a:pt x="85766" y="91962"/>
                  </a:cubicBezTo>
                  <a:cubicBezTo>
                    <a:pt x="85766" y="88598"/>
                    <a:pt x="85766" y="88598"/>
                    <a:pt x="85766" y="88598"/>
                  </a:cubicBezTo>
                  <a:cubicBezTo>
                    <a:pt x="87239" y="84112"/>
                    <a:pt x="87239" y="84112"/>
                    <a:pt x="87239" y="84112"/>
                  </a:cubicBezTo>
                  <a:cubicBezTo>
                    <a:pt x="88343" y="84112"/>
                    <a:pt x="88343" y="84112"/>
                    <a:pt x="88343" y="84112"/>
                  </a:cubicBezTo>
                  <a:cubicBezTo>
                    <a:pt x="89815" y="80747"/>
                    <a:pt x="89815" y="80747"/>
                    <a:pt x="89815" y="80747"/>
                  </a:cubicBezTo>
                  <a:cubicBezTo>
                    <a:pt x="89447" y="76261"/>
                    <a:pt x="89447" y="76261"/>
                    <a:pt x="89447" y="76261"/>
                  </a:cubicBezTo>
                  <a:cubicBezTo>
                    <a:pt x="90552" y="71775"/>
                    <a:pt x="90552" y="71775"/>
                    <a:pt x="90552" y="71775"/>
                  </a:cubicBezTo>
                  <a:cubicBezTo>
                    <a:pt x="103067" y="49345"/>
                    <a:pt x="103067" y="49345"/>
                    <a:pt x="103067" y="49345"/>
                  </a:cubicBezTo>
                  <a:cubicBezTo>
                    <a:pt x="104907" y="45981"/>
                    <a:pt x="104907" y="45981"/>
                    <a:pt x="104907" y="45981"/>
                  </a:cubicBezTo>
                  <a:cubicBezTo>
                    <a:pt x="105644" y="41495"/>
                    <a:pt x="105644" y="41495"/>
                    <a:pt x="105644" y="41495"/>
                  </a:cubicBezTo>
                  <a:cubicBezTo>
                    <a:pt x="107116" y="34766"/>
                    <a:pt x="107116" y="34766"/>
                    <a:pt x="107116" y="34766"/>
                  </a:cubicBezTo>
                  <a:cubicBezTo>
                    <a:pt x="108220" y="34766"/>
                    <a:pt x="108220" y="34766"/>
                    <a:pt x="108220" y="34766"/>
                  </a:cubicBezTo>
                  <a:cubicBezTo>
                    <a:pt x="109325" y="39252"/>
                    <a:pt x="109325" y="39252"/>
                    <a:pt x="109325" y="39252"/>
                  </a:cubicBezTo>
                  <a:cubicBezTo>
                    <a:pt x="110797" y="34766"/>
                    <a:pt x="110797" y="34766"/>
                    <a:pt x="110797" y="34766"/>
                  </a:cubicBezTo>
                  <a:cubicBezTo>
                    <a:pt x="112638" y="28037"/>
                    <a:pt x="112638" y="28037"/>
                    <a:pt x="112638" y="28037"/>
                  </a:cubicBezTo>
                  <a:cubicBezTo>
                    <a:pt x="116687" y="25794"/>
                    <a:pt x="116687" y="25794"/>
                    <a:pt x="116687" y="25794"/>
                  </a:cubicBezTo>
                  <a:cubicBezTo>
                    <a:pt x="117055" y="21308"/>
                    <a:pt x="117055" y="21308"/>
                    <a:pt x="117055" y="21308"/>
                  </a:cubicBezTo>
                  <a:cubicBezTo>
                    <a:pt x="118159" y="15700"/>
                    <a:pt x="118159" y="15700"/>
                    <a:pt x="118159" y="15700"/>
                  </a:cubicBezTo>
                  <a:cubicBezTo>
                    <a:pt x="119631" y="13457"/>
                    <a:pt x="119631" y="13457"/>
                    <a:pt x="119631" y="13457"/>
                  </a:cubicBezTo>
                  <a:cubicBezTo>
                    <a:pt x="120000" y="13457"/>
                    <a:pt x="120000" y="13457"/>
                    <a:pt x="120000" y="13457"/>
                  </a:cubicBezTo>
                  <a:cubicBezTo>
                    <a:pt x="120000" y="0"/>
                    <a:pt x="120000" y="0"/>
                    <a:pt x="120000" y="0"/>
                  </a:cubicBezTo>
                  <a:lnTo>
                    <a:pt x="71042" y="15700"/>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37" name="Shape 1417">
              <a:extLst>
                <a:ext uri="{FF2B5EF4-FFF2-40B4-BE49-F238E27FC236}">
                  <a16:creationId xmlns:a16="http://schemas.microsoft.com/office/drawing/2014/main" xmlns="" id="{49072982-0335-42BB-B464-CDFB4119DDF5}"/>
                </a:ext>
              </a:extLst>
            </p:cNvPr>
            <p:cNvSpPr/>
            <p:nvPr/>
          </p:nvSpPr>
          <p:spPr>
            <a:xfrm>
              <a:off x="7342207" y="2606663"/>
              <a:ext cx="465457" cy="205745"/>
            </a:xfrm>
            <a:custGeom>
              <a:avLst/>
              <a:gdLst/>
              <a:ahLst/>
              <a:cxnLst/>
              <a:rect l="0" t="0" r="0" b="0"/>
              <a:pathLst>
                <a:path w="120000" h="120000" extrusionOk="0">
                  <a:moveTo>
                    <a:pt x="119263" y="28333"/>
                  </a:moveTo>
                  <a:cubicBezTo>
                    <a:pt x="118527" y="25833"/>
                    <a:pt x="118527" y="25833"/>
                    <a:pt x="118527" y="25833"/>
                  </a:cubicBezTo>
                  <a:cubicBezTo>
                    <a:pt x="117791" y="23333"/>
                    <a:pt x="117791" y="23333"/>
                    <a:pt x="117791" y="23333"/>
                  </a:cubicBezTo>
                  <a:cubicBezTo>
                    <a:pt x="116687" y="23333"/>
                    <a:pt x="116687" y="23333"/>
                    <a:pt x="116687" y="23333"/>
                  </a:cubicBezTo>
                  <a:cubicBezTo>
                    <a:pt x="116319" y="24166"/>
                    <a:pt x="116319" y="24166"/>
                    <a:pt x="116319" y="24166"/>
                  </a:cubicBezTo>
                  <a:cubicBezTo>
                    <a:pt x="115950" y="31666"/>
                    <a:pt x="115950" y="31666"/>
                    <a:pt x="115950" y="31666"/>
                  </a:cubicBezTo>
                  <a:cubicBezTo>
                    <a:pt x="115950" y="33333"/>
                    <a:pt x="115950" y="33333"/>
                    <a:pt x="115950" y="33333"/>
                  </a:cubicBezTo>
                  <a:cubicBezTo>
                    <a:pt x="114846" y="31666"/>
                    <a:pt x="114846" y="31666"/>
                    <a:pt x="114846" y="31666"/>
                  </a:cubicBezTo>
                  <a:cubicBezTo>
                    <a:pt x="114478" y="26666"/>
                    <a:pt x="114478" y="26666"/>
                    <a:pt x="114478" y="26666"/>
                  </a:cubicBezTo>
                  <a:cubicBezTo>
                    <a:pt x="113742" y="23333"/>
                    <a:pt x="113742" y="23333"/>
                    <a:pt x="113742" y="23333"/>
                  </a:cubicBezTo>
                  <a:cubicBezTo>
                    <a:pt x="112638" y="22500"/>
                    <a:pt x="112638" y="22500"/>
                    <a:pt x="112638" y="22500"/>
                  </a:cubicBezTo>
                  <a:cubicBezTo>
                    <a:pt x="110429" y="25000"/>
                    <a:pt x="110429" y="25000"/>
                    <a:pt x="110429" y="25000"/>
                  </a:cubicBezTo>
                  <a:cubicBezTo>
                    <a:pt x="109693" y="25000"/>
                    <a:pt x="109693" y="25000"/>
                    <a:pt x="109693" y="25000"/>
                  </a:cubicBezTo>
                  <a:cubicBezTo>
                    <a:pt x="107484" y="26666"/>
                    <a:pt x="107484" y="26666"/>
                    <a:pt x="107484" y="26666"/>
                  </a:cubicBezTo>
                  <a:cubicBezTo>
                    <a:pt x="106380" y="29166"/>
                    <a:pt x="106380" y="29166"/>
                    <a:pt x="106380" y="29166"/>
                  </a:cubicBezTo>
                  <a:cubicBezTo>
                    <a:pt x="105276" y="32500"/>
                    <a:pt x="105276" y="32500"/>
                    <a:pt x="105276" y="32500"/>
                  </a:cubicBezTo>
                  <a:cubicBezTo>
                    <a:pt x="104907" y="30833"/>
                    <a:pt x="104907" y="30833"/>
                    <a:pt x="104907" y="30833"/>
                  </a:cubicBezTo>
                  <a:cubicBezTo>
                    <a:pt x="104907" y="26666"/>
                    <a:pt x="104907" y="26666"/>
                    <a:pt x="104907" y="26666"/>
                  </a:cubicBezTo>
                  <a:cubicBezTo>
                    <a:pt x="104907" y="25000"/>
                    <a:pt x="104907" y="25000"/>
                    <a:pt x="104907" y="25000"/>
                  </a:cubicBezTo>
                  <a:cubicBezTo>
                    <a:pt x="104171" y="22500"/>
                    <a:pt x="104171" y="22500"/>
                    <a:pt x="104171" y="22500"/>
                  </a:cubicBezTo>
                  <a:cubicBezTo>
                    <a:pt x="103803" y="20833"/>
                    <a:pt x="103803" y="20833"/>
                    <a:pt x="103803" y="20833"/>
                  </a:cubicBezTo>
                  <a:cubicBezTo>
                    <a:pt x="103435" y="19166"/>
                    <a:pt x="103435" y="19166"/>
                    <a:pt x="103435" y="19166"/>
                  </a:cubicBezTo>
                  <a:cubicBezTo>
                    <a:pt x="103435" y="16666"/>
                    <a:pt x="103435" y="16666"/>
                    <a:pt x="103435" y="16666"/>
                  </a:cubicBezTo>
                  <a:cubicBezTo>
                    <a:pt x="103435" y="15000"/>
                    <a:pt x="103435" y="15000"/>
                    <a:pt x="103435" y="15000"/>
                  </a:cubicBezTo>
                  <a:cubicBezTo>
                    <a:pt x="104171" y="13333"/>
                    <a:pt x="104171" y="13333"/>
                    <a:pt x="104171" y="13333"/>
                  </a:cubicBezTo>
                  <a:cubicBezTo>
                    <a:pt x="104171" y="13333"/>
                    <a:pt x="104171" y="13333"/>
                    <a:pt x="104171" y="13333"/>
                  </a:cubicBezTo>
                  <a:cubicBezTo>
                    <a:pt x="104539" y="16666"/>
                    <a:pt x="104539" y="16666"/>
                    <a:pt x="104539" y="16666"/>
                  </a:cubicBezTo>
                  <a:cubicBezTo>
                    <a:pt x="104907" y="21666"/>
                    <a:pt x="104907" y="21666"/>
                    <a:pt x="104907" y="21666"/>
                  </a:cubicBezTo>
                  <a:cubicBezTo>
                    <a:pt x="105644" y="25833"/>
                    <a:pt x="105644" y="25833"/>
                    <a:pt x="105644" y="25833"/>
                  </a:cubicBezTo>
                  <a:cubicBezTo>
                    <a:pt x="106748" y="24166"/>
                    <a:pt x="106748" y="24166"/>
                    <a:pt x="106748" y="24166"/>
                  </a:cubicBezTo>
                  <a:cubicBezTo>
                    <a:pt x="107116" y="23333"/>
                    <a:pt x="107116" y="23333"/>
                    <a:pt x="107116" y="23333"/>
                  </a:cubicBezTo>
                  <a:cubicBezTo>
                    <a:pt x="108220" y="21666"/>
                    <a:pt x="108220" y="21666"/>
                    <a:pt x="108220" y="21666"/>
                  </a:cubicBezTo>
                  <a:cubicBezTo>
                    <a:pt x="108588" y="21666"/>
                    <a:pt x="108588" y="21666"/>
                    <a:pt x="108588" y="21666"/>
                  </a:cubicBezTo>
                  <a:cubicBezTo>
                    <a:pt x="110061" y="20000"/>
                    <a:pt x="110061" y="20000"/>
                    <a:pt x="110061" y="20000"/>
                  </a:cubicBezTo>
                  <a:cubicBezTo>
                    <a:pt x="110429" y="18333"/>
                    <a:pt x="110429" y="18333"/>
                    <a:pt x="110429" y="18333"/>
                  </a:cubicBezTo>
                  <a:cubicBezTo>
                    <a:pt x="112269" y="18333"/>
                    <a:pt x="112269" y="18333"/>
                    <a:pt x="112269" y="18333"/>
                  </a:cubicBezTo>
                  <a:cubicBezTo>
                    <a:pt x="112638" y="15833"/>
                    <a:pt x="112638" y="15833"/>
                    <a:pt x="112638" y="15833"/>
                  </a:cubicBezTo>
                  <a:cubicBezTo>
                    <a:pt x="113006" y="15000"/>
                    <a:pt x="113006" y="15000"/>
                    <a:pt x="113006" y="15000"/>
                  </a:cubicBezTo>
                  <a:cubicBezTo>
                    <a:pt x="113006" y="15000"/>
                    <a:pt x="112638" y="14166"/>
                    <a:pt x="112638" y="13333"/>
                  </a:cubicBezTo>
                  <a:cubicBezTo>
                    <a:pt x="112269" y="13333"/>
                    <a:pt x="112269" y="13333"/>
                    <a:pt x="112269" y="13333"/>
                  </a:cubicBezTo>
                  <a:cubicBezTo>
                    <a:pt x="111533" y="10833"/>
                    <a:pt x="111533" y="10833"/>
                    <a:pt x="111533" y="10833"/>
                  </a:cubicBezTo>
                  <a:cubicBezTo>
                    <a:pt x="111533" y="10000"/>
                    <a:pt x="111533" y="10000"/>
                    <a:pt x="111533" y="10000"/>
                  </a:cubicBezTo>
                  <a:cubicBezTo>
                    <a:pt x="111901" y="10000"/>
                    <a:pt x="111901" y="10000"/>
                    <a:pt x="111901" y="10000"/>
                  </a:cubicBezTo>
                  <a:cubicBezTo>
                    <a:pt x="113742" y="11666"/>
                    <a:pt x="113742" y="11666"/>
                    <a:pt x="113742" y="11666"/>
                  </a:cubicBezTo>
                  <a:cubicBezTo>
                    <a:pt x="114846" y="11666"/>
                    <a:pt x="114846" y="11666"/>
                    <a:pt x="114846" y="11666"/>
                  </a:cubicBezTo>
                  <a:cubicBezTo>
                    <a:pt x="114846" y="9166"/>
                    <a:pt x="114846" y="9166"/>
                    <a:pt x="114846" y="9166"/>
                  </a:cubicBezTo>
                  <a:cubicBezTo>
                    <a:pt x="113742" y="5833"/>
                    <a:pt x="113742" y="5833"/>
                    <a:pt x="113742" y="5833"/>
                  </a:cubicBezTo>
                  <a:cubicBezTo>
                    <a:pt x="113374" y="3333"/>
                    <a:pt x="113374" y="3333"/>
                    <a:pt x="113374" y="3333"/>
                  </a:cubicBezTo>
                  <a:cubicBezTo>
                    <a:pt x="112269" y="0"/>
                    <a:pt x="112269" y="0"/>
                    <a:pt x="112269" y="0"/>
                  </a:cubicBezTo>
                  <a:cubicBezTo>
                    <a:pt x="80245" y="15000"/>
                    <a:pt x="80245" y="15000"/>
                    <a:pt x="80245" y="15000"/>
                  </a:cubicBezTo>
                  <a:cubicBezTo>
                    <a:pt x="57055" y="23333"/>
                    <a:pt x="57055" y="23333"/>
                    <a:pt x="57055" y="23333"/>
                  </a:cubicBezTo>
                  <a:cubicBezTo>
                    <a:pt x="34601" y="29166"/>
                    <a:pt x="34601" y="29166"/>
                    <a:pt x="34601" y="29166"/>
                  </a:cubicBezTo>
                  <a:cubicBezTo>
                    <a:pt x="34601" y="39166"/>
                    <a:pt x="34601" y="39166"/>
                    <a:pt x="34601" y="39166"/>
                  </a:cubicBezTo>
                  <a:cubicBezTo>
                    <a:pt x="34233" y="39166"/>
                    <a:pt x="34233" y="39166"/>
                    <a:pt x="34233" y="39166"/>
                  </a:cubicBezTo>
                  <a:cubicBezTo>
                    <a:pt x="32760" y="40833"/>
                    <a:pt x="32760" y="40833"/>
                    <a:pt x="32760" y="40833"/>
                  </a:cubicBezTo>
                  <a:cubicBezTo>
                    <a:pt x="31656" y="45000"/>
                    <a:pt x="31656" y="45000"/>
                    <a:pt x="31656" y="45000"/>
                  </a:cubicBezTo>
                  <a:cubicBezTo>
                    <a:pt x="31288" y="48333"/>
                    <a:pt x="31288" y="48333"/>
                    <a:pt x="31288" y="48333"/>
                  </a:cubicBezTo>
                  <a:cubicBezTo>
                    <a:pt x="27239" y="50000"/>
                    <a:pt x="27239" y="50000"/>
                    <a:pt x="27239" y="50000"/>
                  </a:cubicBezTo>
                  <a:cubicBezTo>
                    <a:pt x="25398" y="55000"/>
                    <a:pt x="25398" y="55000"/>
                    <a:pt x="25398" y="55000"/>
                  </a:cubicBezTo>
                  <a:cubicBezTo>
                    <a:pt x="23926" y="58333"/>
                    <a:pt x="23926" y="58333"/>
                    <a:pt x="23926" y="58333"/>
                  </a:cubicBezTo>
                  <a:cubicBezTo>
                    <a:pt x="22822" y="55000"/>
                    <a:pt x="22822" y="55000"/>
                    <a:pt x="22822" y="55000"/>
                  </a:cubicBezTo>
                  <a:cubicBezTo>
                    <a:pt x="21717" y="55000"/>
                    <a:pt x="21717" y="55000"/>
                    <a:pt x="21717" y="55000"/>
                  </a:cubicBezTo>
                  <a:cubicBezTo>
                    <a:pt x="20245" y="60000"/>
                    <a:pt x="20245" y="60000"/>
                    <a:pt x="20245" y="60000"/>
                  </a:cubicBezTo>
                  <a:cubicBezTo>
                    <a:pt x="19509" y="63333"/>
                    <a:pt x="19509" y="63333"/>
                    <a:pt x="19509" y="63333"/>
                  </a:cubicBezTo>
                  <a:cubicBezTo>
                    <a:pt x="17668" y="65833"/>
                    <a:pt x="17668" y="65833"/>
                    <a:pt x="17668" y="65833"/>
                  </a:cubicBezTo>
                  <a:cubicBezTo>
                    <a:pt x="5153" y="82500"/>
                    <a:pt x="5153" y="82500"/>
                    <a:pt x="5153" y="82500"/>
                  </a:cubicBezTo>
                  <a:cubicBezTo>
                    <a:pt x="4049" y="85833"/>
                    <a:pt x="4049" y="85833"/>
                    <a:pt x="4049" y="85833"/>
                  </a:cubicBezTo>
                  <a:cubicBezTo>
                    <a:pt x="4417" y="89166"/>
                    <a:pt x="4417" y="89166"/>
                    <a:pt x="4417" y="89166"/>
                  </a:cubicBezTo>
                  <a:cubicBezTo>
                    <a:pt x="2944" y="91666"/>
                    <a:pt x="2944" y="91666"/>
                    <a:pt x="2944" y="91666"/>
                  </a:cubicBezTo>
                  <a:cubicBezTo>
                    <a:pt x="1840" y="91666"/>
                    <a:pt x="1840" y="91666"/>
                    <a:pt x="1840" y="91666"/>
                  </a:cubicBezTo>
                  <a:cubicBezTo>
                    <a:pt x="368" y="95000"/>
                    <a:pt x="368" y="95000"/>
                    <a:pt x="368" y="95000"/>
                  </a:cubicBezTo>
                  <a:cubicBezTo>
                    <a:pt x="368" y="97500"/>
                    <a:pt x="368" y="97500"/>
                    <a:pt x="368" y="97500"/>
                  </a:cubicBezTo>
                  <a:cubicBezTo>
                    <a:pt x="0" y="102500"/>
                    <a:pt x="0" y="102500"/>
                    <a:pt x="0" y="102500"/>
                  </a:cubicBezTo>
                  <a:cubicBezTo>
                    <a:pt x="0" y="103333"/>
                    <a:pt x="0" y="103333"/>
                    <a:pt x="0" y="103333"/>
                  </a:cubicBezTo>
                  <a:cubicBezTo>
                    <a:pt x="0" y="103333"/>
                    <a:pt x="0" y="103333"/>
                    <a:pt x="0" y="103333"/>
                  </a:cubicBezTo>
                  <a:cubicBezTo>
                    <a:pt x="20613" y="98333"/>
                    <a:pt x="20613" y="98333"/>
                    <a:pt x="20613" y="98333"/>
                  </a:cubicBezTo>
                  <a:cubicBezTo>
                    <a:pt x="26871" y="87500"/>
                    <a:pt x="26871" y="87500"/>
                    <a:pt x="26871" y="87500"/>
                  </a:cubicBezTo>
                  <a:cubicBezTo>
                    <a:pt x="30552" y="86666"/>
                    <a:pt x="30552" y="86666"/>
                    <a:pt x="30552" y="86666"/>
                  </a:cubicBezTo>
                  <a:cubicBezTo>
                    <a:pt x="33128" y="86666"/>
                    <a:pt x="33128" y="86666"/>
                    <a:pt x="33128" y="86666"/>
                  </a:cubicBezTo>
                  <a:cubicBezTo>
                    <a:pt x="37546" y="88333"/>
                    <a:pt x="37546" y="88333"/>
                    <a:pt x="37546" y="88333"/>
                  </a:cubicBezTo>
                  <a:cubicBezTo>
                    <a:pt x="39754" y="87500"/>
                    <a:pt x="39754" y="87500"/>
                    <a:pt x="39754" y="87500"/>
                  </a:cubicBezTo>
                  <a:cubicBezTo>
                    <a:pt x="40858" y="86666"/>
                    <a:pt x="40858" y="86666"/>
                    <a:pt x="40858" y="86666"/>
                  </a:cubicBezTo>
                  <a:cubicBezTo>
                    <a:pt x="42699" y="84166"/>
                    <a:pt x="42699" y="84166"/>
                    <a:pt x="42699" y="84166"/>
                  </a:cubicBezTo>
                  <a:cubicBezTo>
                    <a:pt x="45276" y="83333"/>
                    <a:pt x="45276" y="83333"/>
                    <a:pt x="45276" y="83333"/>
                  </a:cubicBezTo>
                  <a:cubicBezTo>
                    <a:pt x="48588" y="84166"/>
                    <a:pt x="48588" y="84166"/>
                    <a:pt x="48588" y="84166"/>
                  </a:cubicBezTo>
                  <a:cubicBezTo>
                    <a:pt x="50797" y="86666"/>
                    <a:pt x="50797" y="86666"/>
                    <a:pt x="50797" y="86666"/>
                  </a:cubicBezTo>
                  <a:cubicBezTo>
                    <a:pt x="52269" y="95000"/>
                    <a:pt x="52269" y="95000"/>
                    <a:pt x="52269" y="95000"/>
                  </a:cubicBezTo>
                  <a:cubicBezTo>
                    <a:pt x="66993" y="88333"/>
                    <a:pt x="66993" y="88333"/>
                    <a:pt x="66993" y="88333"/>
                  </a:cubicBezTo>
                  <a:cubicBezTo>
                    <a:pt x="86134" y="120000"/>
                    <a:pt x="86134" y="120000"/>
                    <a:pt x="86134" y="120000"/>
                  </a:cubicBezTo>
                  <a:cubicBezTo>
                    <a:pt x="89447" y="116666"/>
                    <a:pt x="89447" y="116666"/>
                    <a:pt x="89447" y="116666"/>
                  </a:cubicBezTo>
                  <a:cubicBezTo>
                    <a:pt x="90184" y="116666"/>
                    <a:pt x="90184" y="116666"/>
                    <a:pt x="90184" y="116666"/>
                  </a:cubicBezTo>
                  <a:cubicBezTo>
                    <a:pt x="93496" y="115833"/>
                    <a:pt x="93496" y="115833"/>
                    <a:pt x="93496" y="115833"/>
                  </a:cubicBezTo>
                  <a:cubicBezTo>
                    <a:pt x="94233" y="113333"/>
                    <a:pt x="94233" y="113333"/>
                    <a:pt x="94233" y="113333"/>
                  </a:cubicBezTo>
                  <a:cubicBezTo>
                    <a:pt x="95337" y="110833"/>
                    <a:pt x="95337" y="110833"/>
                    <a:pt x="95337" y="110833"/>
                  </a:cubicBezTo>
                  <a:cubicBezTo>
                    <a:pt x="95705" y="103333"/>
                    <a:pt x="95705" y="103333"/>
                    <a:pt x="95705" y="103333"/>
                  </a:cubicBezTo>
                  <a:cubicBezTo>
                    <a:pt x="96809" y="97500"/>
                    <a:pt x="96809" y="97500"/>
                    <a:pt x="96809" y="97500"/>
                  </a:cubicBezTo>
                  <a:cubicBezTo>
                    <a:pt x="98282" y="92500"/>
                    <a:pt x="98282" y="92500"/>
                    <a:pt x="98282" y="92500"/>
                  </a:cubicBezTo>
                  <a:cubicBezTo>
                    <a:pt x="99754" y="90000"/>
                    <a:pt x="99754" y="90000"/>
                    <a:pt x="99754" y="90000"/>
                  </a:cubicBezTo>
                  <a:cubicBezTo>
                    <a:pt x="99754" y="88333"/>
                    <a:pt x="99754" y="88333"/>
                    <a:pt x="99754" y="88333"/>
                  </a:cubicBezTo>
                  <a:cubicBezTo>
                    <a:pt x="99386" y="85833"/>
                    <a:pt x="99386" y="85833"/>
                    <a:pt x="99386" y="85833"/>
                  </a:cubicBezTo>
                  <a:cubicBezTo>
                    <a:pt x="99018" y="84166"/>
                    <a:pt x="99018" y="84166"/>
                    <a:pt x="99018" y="84166"/>
                  </a:cubicBezTo>
                  <a:cubicBezTo>
                    <a:pt x="99386" y="83333"/>
                    <a:pt x="99386" y="83333"/>
                    <a:pt x="99386" y="83333"/>
                  </a:cubicBezTo>
                  <a:cubicBezTo>
                    <a:pt x="99386" y="81666"/>
                    <a:pt x="99386" y="81666"/>
                    <a:pt x="99386" y="81666"/>
                  </a:cubicBezTo>
                  <a:cubicBezTo>
                    <a:pt x="99754" y="80833"/>
                    <a:pt x="99754" y="80833"/>
                    <a:pt x="99754" y="80833"/>
                  </a:cubicBezTo>
                  <a:cubicBezTo>
                    <a:pt x="100122" y="80833"/>
                    <a:pt x="100122" y="80833"/>
                    <a:pt x="100122" y="80833"/>
                  </a:cubicBezTo>
                  <a:cubicBezTo>
                    <a:pt x="100490" y="81666"/>
                    <a:pt x="100490" y="81666"/>
                    <a:pt x="100490" y="81666"/>
                  </a:cubicBezTo>
                  <a:cubicBezTo>
                    <a:pt x="100858" y="85000"/>
                    <a:pt x="100858" y="85000"/>
                    <a:pt x="100858" y="85000"/>
                  </a:cubicBezTo>
                  <a:cubicBezTo>
                    <a:pt x="102331" y="83333"/>
                    <a:pt x="102331" y="83333"/>
                    <a:pt x="102331" y="83333"/>
                  </a:cubicBezTo>
                  <a:cubicBezTo>
                    <a:pt x="103435" y="82500"/>
                    <a:pt x="103435" y="82500"/>
                    <a:pt x="103435" y="82500"/>
                  </a:cubicBezTo>
                  <a:cubicBezTo>
                    <a:pt x="103435" y="80833"/>
                    <a:pt x="103435" y="80833"/>
                    <a:pt x="103435" y="80833"/>
                  </a:cubicBezTo>
                  <a:cubicBezTo>
                    <a:pt x="103435" y="79166"/>
                    <a:pt x="103435" y="79166"/>
                    <a:pt x="103435" y="79166"/>
                  </a:cubicBezTo>
                  <a:cubicBezTo>
                    <a:pt x="104171" y="78333"/>
                    <a:pt x="104171" y="78333"/>
                    <a:pt x="104171" y="78333"/>
                  </a:cubicBezTo>
                  <a:cubicBezTo>
                    <a:pt x="104171" y="77500"/>
                    <a:pt x="104171" y="77500"/>
                    <a:pt x="104171" y="77500"/>
                  </a:cubicBezTo>
                  <a:cubicBezTo>
                    <a:pt x="104907" y="79166"/>
                    <a:pt x="104907" y="79166"/>
                    <a:pt x="104907" y="79166"/>
                  </a:cubicBezTo>
                  <a:cubicBezTo>
                    <a:pt x="106748" y="77500"/>
                    <a:pt x="106748" y="77500"/>
                    <a:pt x="106748" y="77500"/>
                  </a:cubicBezTo>
                  <a:cubicBezTo>
                    <a:pt x="108220" y="75833"/>
                    <a:pt x="108220" y="75833"/>
                    <a:pt x="108220" y="75833"/>
                  </a:cubicBezTo>
                  <a:cubicBezTo>
                    <a:pt x="108957" y="75833"/>
                    <a:pt x="108957" y="75833"/>
                    <a:pt x="108957" y="75833"/>
                  </a:cubicBezTo>
                  <a:cubicBezTo>
                    <a:pt x="110061" y="74166"/>
                    <a:pt x="110061" y="74166"/>
                    <a:pt x="110061" y="74166"/>
                  </a:cubicBezTo>
                  <a:cubicBezTo>
                    <a:pt x="110797" y="73333"/>
                    <a:pt x="110797" y="73333"/>
                    <a:pt x="110797" y="73333"/>
                  </a:cubicBezTo>
                  <a:cubicBezTo>
                    <a:pt x="110797" y="72500"/>
                    <a:pt x="110797" y="72500"/>
                    <a:pt x="110797" y="72500"/>
                  </a:cubicBezTo>
                  <a:cubicBezTo>
                    <a:pt x="112269" y="75000"/>
                    <a:pt x="112269" y="75000"/>
                    <a:pt x="112269" y="75000"/>
                  </a:cubicBezTo>
                  <a:cubicBezTo>
                    <a:pt x="113006" y="71666"/>
                    <a:pt x="113006" y="71666"/>
                    <a:pt x="113006" y="71666"/>
                  </a:cubicBezTo>
                  <a:cubicBezTo>
                    <a:pt x="113374" y="67500"/>
                    <a:pt x="113374" y="67500"/>
                    <a:pt x="113374" y="67500"/>
                  </a:cubicBezTo>
                  <a:cubicBezTo>
                    <a:pt x="113742" y="65833"/>
                    <a:pt x="113742" y="65833"/>
                    <a:pt x="113742" y="65833"/>
                  </a:cubicBezTo>
                  <a:cubicBezTo>
                    <a:pt x="114110" y="64166"/>
                    <a:pt x="114110" y="64166"/>
                    <a:pt x="114110" y="64166"/>
                  </a:cubicBezTo>
                  <a:cubicBezTo>
                    <a:pt x="114110" y="64166"/>
                    <a:pt x="113742" y="61666"/>
                    <a:pt x="113374" y="62500"/>
                  </a:cubicBezTo>
                  <a:cubicBezTo>
                    <a:pt x="113006" y="62500"/>
                    <a:pt x="111901" y="63333"/>
                    <a:pt x="111901" y="63333"/>
                  </a:cubicBezTo>
                  <a:cubicBezTo>
                    <a:pt x="111533" y="65000"/>
                    <a:pt x="111533" y="65000"/>
                    <a:pt x="111533" y="65000"/>
                  </a:cubicBezTo>
                  <a:cubicBezTo>
                    <a:pt x="110797" y="65000"/>
                    <a:pt x="110797" y="65000"/>
                    <a:pt x="110797" y="65000"/>
                  </a:cubicBezTo>
                  <a:cubicBezTo>
                    <a:pt x="110061" y="66666"/>
                    <a:pt x="110061" y="66666"/>
                    <a:pt x="110061" y="66666"/>
                  </a:cubicBezTo>
                  <a:cubicBezTo>
                    <a:pt x="108220" y="69166"/>
                    <a:pt x="108220" y="69166"/>
                    <a:pt x="108220" y="69166"/>
                  </a:cubicBezTo>
                  <a:cubicBezTo>
                    <a:pt x="107116" y="69166"/>
                    <a:pt x="107116" y="69166"/>
                    <a:pt x="107116" y="69166"/>
                  </a:cubicBezTo>
                  <a:cubicBezTo>
                    <a:pt x="104171" y="67500"/>
                    <a:pt x="104171" y="67500"/>
                    <a:pt x="104171" y="67500"/>
                  </a:cubicBezTo>
                  <a:cubicBezTo>
                    <a:pt x="104171" y="65833"/>
                    <a:pt x="104171" y="65833"/>
                    <a:pt x="104171" y="65833"/>
                  </a:cubicBezTo>
                  <a:cubicBezTo>
                    <a:pt x="104171" y="64166"/>
                    <a:pt x="104171" y="64166"/>
                    <a:pt x="104171" y="64166"/>
                  </a:cubicBezTo>
                  <a:cubicBezTo>
                    <a:pt x="104539" y="63333"/>
                    <a:pt x="104539" y="63333"/>
                    <a:pt x="104539" y="63333"/>
                  </a:cubicBezTo>
                  <a:cubicBezTo>
                    <a:pt x="105276" y="63333"/>
                    <a:pt x="105276" y="63333"/>
                    <a:pt x="105276" y="63333"/>
                  </a:cubicBezTo>
                  <a:cubicBezTo>
                    <a:pt x="106012" y="64166"/>
                    <a:pt x="106012" y="64166"/>
                    <a:pt x="106012" y="64166"/>
                  </a:cubicBezTo>
                  <a:cubicBezTo>
                    <a:pt x="107852" y="64166"/>
                    <a:pt x="107852" y="64166"/>
                    <a:pt x="107852" y="64166"/>
                  </a:cubicBezTo>
                  <a:cubicBezTo>
                    <a:pt x="108957" y="62500"/>
                    <a:pt x="108957" y="62500"/>
                    <a:pt x="108957" y="62500"/>
                  </a:cubicBezTo>
                  <a:cubicBezTo>
                    <a:pt x="108957" y="60833"/>
                    <a:pt x="108957" y="60833"/>
                    <a:pt x="108957" y="60833"/>
                  </a:cubicBezTo>
                  <a:cubicBezTo>
                    <a:pt x="108588" y="59166"/>
                    <a:pt x="108588" y="59166"/>
                    <a:pt x="108588" y="59166"/>
                  </a:cubicBezTo>
                  <a:cubicBezTo>
                    <a:pt x="108957" y="56666"/>
                    <a:pt x="108957" y="56666"/>
                    <a:pt x="108957" y="56666"/>
                  </a:cubicBezTo>
                  <a:cubicBezTo>
                    <a:pt x="109325" y="56666"/>
                    <a:pt x="109325" y="56666"/>
                    <a:pt x="109325" y="56666"/>
                  </a:cubicBezTo>
                  <a:cubicBezTo>
                    <a:pt x="110061" y="55000"/>
                    <a:pt x="110061" y="55000"/>
                    <a:pt x="110061" y="55000"/>
                  </a:cubicBezTo>
                  <a:cubicBezTo>
                    <a:pt x="110061" y="53333"/>
                    <a:pt x="110061" y="53333"/>
                    <a:pt x="110061" y="53333"/>
                  </a:cubicBezTo>
                  <a:cubicBezTo>
                    <a:pt x="108957" y="53333"/>
                    <a:pt x="108957" y="53333"/>
                    <a:pt x="108957" y="53333"/>
                  </a:cubicBezTo>
                  <a:cubicBezTo>
                    <a:pt x="106748" y="50833"/>
                    <a:pt x="106748" y="50833"/>
                    <a:pt x="106748" y="50833"/>
                  </a:cubicBezTo>
                  <a:cubicBezTo>
                    <a:pt x="104171" y="50000"/>
                    <a:pt x="104171" y="50000"/>
                    <a:pt x="104171" y="50000"/>
                  </a:cubicBezTo>
                  <a:cubicBezTo>
                    <a:pt x="103067" y="48333"/>
                    <a:pt x="103067" y="48333"/>
                    <a:pt x="103067" y="48333"/>
                  </a:cubicBezTo>
                  <a:cubicBezTo>
                    <a:pt x="103067" y="47500"/>
                    <a:pt x="103067" y="47500"/>
                    <a:pt x="103067" y="47500"/>
                  </a:cubicBezTo>
                  <a:cubicBezTo>
                    <a:pt x="104539" y="47500"/>
                    <a:pt x="104539" y="47500"/>
                    <a:pt x="104539" y="47500"/>
                  </a:cubicBezTo>
                  <a:cubicBezTo>
                    <a:pt x="106748" y="47500"/>
                    <a:pt x="106748" y="47500"/>
                    <a:pt x="106748" y="47500"/>
                  </a:cubicBezTo>
                  <a:cubicBezTo>
                    <a:pt x="108220" y="49166"/>
                    <a:pt x="108220" y="49166"/>
                    <a:pt x="108220" y="49166"/>
                  </a:cubicBezTo>
                  <a:cubicBezTo>
                    <a:pt x="108588" y="47500"/>
                    <a:pt x="108588" y="47500"/>
                    <a:pt x="108588" y="47500"/>
                  </a:cubicBezTo>
                  <a:cubicBezTo>
                    <a:pt x="108220" y="45833"/>
                    <a:pt x="108220" y="45833"/>
                    <a:pt x="108220" y="45833"/>
                  </a:cubicBezTo>
                  <a:cubicBezTo>
                    <a:pt x="107852" y="45000"/>
                    <a:pt x="107852" y="45000"/>
                    <a:pt x="107852" y="45000"/>
                  </a:cubicBezTo>
                  <a:cubicBezTo>
                    <a:pt x="107484" y="43333"/>
                    <a:pt x="107484" y="43333"/>
                    <a:pt x="107484" y="43333"/>
                  </a:cubicBezTo>
                  <a:cubicBezTo>
                    <a:pt x="108220" y="42500"/>
                    <a:pt x="108220" y="42500"/>
                    <a:pt x="108220" y="42500"/>
                  </a:cubicBezTo>
                  <a:cubicBezTo>
                    <a:pt x="109325" y="42500"/>
                    <a:pt x="109325" y="42500"/>
                    <a:pt x="109325" y="42500"/>
                  </a:cubicBezTo>
                  <a:cubicBezTo>
                    <a:pt x="109693" y="46666"/>
                    <a:pt x="109693" y="46666"/>
                    <a:pt x="109693" y="46666"/>
                  </a:cubicBezTo>
                  <a:cubicBezTo>
                    <a:pt x="110429" y="48333"/>
                    <a:pt x="110429" y="48333"/>
                    <a:pt x="110429" y="48333"/>
                  </a:cubicBezTo>
                  <a:cubicBezTo>
                    <a:pt x="111533" y="48333"/>
                    <a:pt x="111533" y="48333"/>
                    <a:pt x="111533" y="48333"/>
                  </a:cubicBezTo>
                  <a:cubicBezTo>
                    <a:pt x="111901" y="47500"/>
                    <a:pt x="111901" y="47500"/>
                    <a:pt x="111901" y="47500"/>
                  </a:cubicBezTo>
                  <a:cubicBezTo>
                    <a:pt x="112638" y="48333"/>
                    <a:pt x="112638" y="48333"/>
                    <a:pt x="112638" y="48333"/>
                  </a:cubicBezTo>
                  <a:cubicBezTo>
                    <a:pt x="114110" y="48333"/>
                    <a:pt x="114110" y="48333"/>
                    <a:pt x="114110" y="48333"/>
                  </a:cubicBezTo>
                  <a:cubicBezTo>
                    <a:pt x="116319" y="48333"/>
                    <a:pt x="116319" y="48333"/>
                    <a:pt x="116319" y="48333"/>
                  </a:cubicBezTo>
                  <a:cubicBezTo>
                    <a:pt x="116687" y="47500"/>
                    <a:pt x="116687" y="47500"/>
                    <a:pt x="116687" y="47500"/>
                  </a:cubicBezTo>
                  <a:cubicBezTo>
                    <a:pt x="116687" y="44166"/>
                    <a:pt x="116687" y="44166"/>
                    <a:pt x="116687" y="44166"/>
                  </a:cubicBezTo>
                  <a:cubicBezTo>
                    <a:pt x="117055" y="42500"/>
                    <a:pt x="117055" y="42500"/>
                    <a:pt x="117055" y="42500"/>
                  </a:cubicBezTo>
                  <a:cubicBezTo>
                    <a:pt x="117423" y="40000"/>
                    <a:pt x="117423" y="40000"/>
                    <a:pt x="117423" y="40000"/>
                  </a:cubicBezTo>
                  <a:cubicBezTo>
                    <a:pt x="117423" y="38333"/>
                    <a:pt x="117423" y="38333"/>
                    <a:pt x="117423" y="38333"/>
                  </a:cubicBezTo>
                  <a:cubicBezTo>
                    <a:pt x="117791" y="35000"/>
                    <a:pt x="117791" y="35000"/>
                    <a:pt x="117791" y="35000"/>
                  </a:cubicBezTo>
                  <a:cubicBezTo>
                    <a:pt x="118527" y="35000"/>
                    <a:pt x="118527" y="35000"/>
                    <a:pt x="118527" y="35000"/>
                  </a:cubicBezTo>
                  <a:cubicBezTo>
                    <a:pt x="118895" y="36666"/>
                    <a:pt x="118895" y="36666"/>
                    <a:pt x="118895" y="36666"/>
                  </a:cubicBezTo>
                  <a:cubicBezTo>
                    <a:pt x="119631" y="35000"/>
                    <a:pt x="119631" y="35000"/>
                    <a:pt x="119631" y="35000"/>
                  </a:cubicBezTo>
                  <a:cubicBezTo>
                    <a:pt x="119631" y="32500"/>
                    <a:pt x="119631" y="32500"/>
                    <a:pt x="119631" y="32500"/>
                  </a:cubicBezTo>
                  <a:cubicBezTo>
                    <a:pt x="120000" y="30833"/>
                    <a:pt x="120000" y="30833"/>
                    <a:pt x="120000" y="30833"/>
                  </a:cubicBezTo>
                  <a:lnTo>
                    <a:pt x="119263" y="28333"/>
                  </a:lnTo>
                  <a:close/>
                </a:path>
              </a:pathLst>
            </a:custGeom>
            <a:solidFill>
              <a:schemeClr val="bg1">
                <a:lumMod val="85000"/>
              </a:schemeClr>
            </a:solid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38" name="Shape 1418">
              <a:extLst>
                <a:ext uri="{FF2B5EF4-FFF2-40B4-BE49-F238E27FC236}">
                  <a16:creationId xmlns:a16="http://schemas.microsoft.com/office/drawing/2014/main" xmlns="" id="{728F7C1C-D34B-43B2-A10A-B1C95AC1B208}"/>
                </a:ext>
              </a:extLst>
            </p:cNvPr>
            <p:cNvSpPr/>
            <p:nvPr/>
          </p:nvSpPr>
          <p:spPr>
            <a:xfrm>
              <a:off x="7274749" y="2775308"/>
              <a:ext cx="286694" cy="308619"/>
            </a:xfrm>
            <a:custGeom>
              <a:avLst/>
              <a:gdLst/>
              <a:ahLst/>
              <a:cxnLst/>
              <a:rect l="0" t="0" r="0" b="0"/>
              <a:pathLst>
                <a:path w="120000" h="120000" extrusionOk="0">
                  <a:moveTo>
                    <a:pt x="118208" y="71111"/>
                  </a:moveTo>
                  <a:cubicBezTo>
                    <a:pt x="117014" y="70555"/>
                    <a:pt x="117014" y="70555"/>
                    <a:pt x="117014" y="70555"/>
                  </a:cubicBezTo>
                  <a:cubicBezTo>
                    <a:pt x="116417" y="68888"/>
                    <a:pt x="116417" y="68888"/>
                    <a:pt x="116417" y="68888"/>
                  </a:cubicBezTo>
                  <a:cubicBezTo>
                    <a:pt x="116417" y="66666"/>
                    <a:pt x="116417" y="66666"/>
                    <a:pt x="116417" y="66666"/>
                  </a:cubicBezTo>
                  <a:cubicBezTo>
                    <a:pt x="116417" y="66111"/>
                    <a:pt x="116417" y="66111"/>
                    <a:pt x="116417" y="66111"/>
                  </a:cubicBezTo>
                  <a:cubicBezTo>
                    <a:pt x="114029" y="63888"/>
                    <a:pt x="114029" y="63888"/>
                    <a:pt x="114029" y="63888"/>
                  </a:cubicBezTo>
                  <a:cubicBezTo>
                    <a:pt x="113432" y="62222"/>
                    <a:pt x="113432" y="62222"/>
                    <a:pt x="113432" y="62222"/>
                  </a:cubicBezTo>
                  <a:cubicBezTo>
                    <a:pt x="113432" y="61111"/>
                    <a:pt x="113432" y="61111"/>
                    <a:pt x="113432" y="61111"/>
                  </a:cubicBezTo>
                  <a:cubicBezTo>
                    <a:pt x="113432" y="60555"/>
                    <a:pt x="113432" y="60555"/>
                    <a:pt x="113432" y="60555"/>
                  </a:cubicBezTo>
                  <a:cubicBezTo>
                    <a:pt x="111641" y="59444"/>
                    <a:pt x="111641" y="59444"/>
                    <a:pt x="111641" y="59444"/>
                  </a:cubicBezTo>
                  <a:cubicBezTo>
                    <a:pt x="109850" y="58888"/>
                    <a:pt x="109850" y="58888"/>
                    <a:pt x="109850" y="58888"/>
                  </a:cubicBezTo>
                  <a:cubicBezTo>
                    <a:pt x="109253" y="58888"/>
                    <a:pt x="109253" y="58888"/>
                    <a:pt x="109253" y="58888"/>
                  </a:cubicBezTo>
                  <a:cubicBezTo>
                    <a:pt x="108656" y="57777"/>
                    <a:pt x="108656" y="57777"/>
                    <a:pt x="108656" y="57777"/>
                  </a:cubicBezTo>
                  <a:cubicBezTo>
                    <a:pt x="108059" y="56111"/>
                    <a:pt x="108059" y="56111"/>
                    <a:pt x="108059" y="56111"/>
                  </a:cubicBezTo>
                  <a:cubicBezTo>
                    <a:pt x="108059" y="55000"/>
                    <a:pt x="108059" y="55000"/>
                    <a:pt x="108059" y="55000"/>
                  </a:cubicBezTo>
                  <a:cubicBezTo>
                    <a:pt x="106865" y="53333"/>
                    <a:pt x="106865" y="53333"/>
                    <a:pt x="106865" y="53333"/>
                  </a:cubicBezTo>
                  <a:cubicBezTo>
                    <a:pt x="105074" y="50555"/>
                    <a:pt x="105074" y="50555"/>
                    <a:pt x="105074" y="50555"/>
                  </a:cubicBezTo>
                  <a:cubicBezTo>
                    <a:pt x="103880" y="49444"/>
                    <a:pt x="103880" y="49444"/>
                    <a:pt x="103880" y="49444"/>
                  </a:cubicBezTo>
                  <a:cubicBezTo>
                    <a:pt x="102089" y="48333"/>
                    <a:pt x="102089" y="48333"/>
                    <a:pt x="102089" y="48333"/>
                  </a:cubicBezTo>
                  <a:cubicBezTo>
                    <a:pt x="100298" y="46666"/>
                    <a:pt x="100298" y="46666"/>
                    <a:pt x="100298" y="46666"/>
                  </a:cubicBezTo>
                  <a:cubicBezTo>
                    <a:pt x="98507" y="45000"/>
                    <a:pt x="98507" y="45000"/>
                    <a:pt x="98507" y="45000"/>
                  </a:cubicBezTo>
                  <a:cubicBezTo>
                    <a:pt x="94328" y="43333"/>
                    <a:pt x="94328" y="43333"/>
                    <a:pt x="94328" y="43333"/>
                  </a:cubicBezTo>
                  <a:cubicBezTo>
                    <a:pt x="91343" y="39444"/>
                    <a:pt x="91343" y="39444"/>
                    <a:pt x="91343" y="39444"/>
                  </a:cubicBezTo>
                  <a:cubicBezTo>
                    <a:pt x="87761" y="35000"/>
                    <a:pt x="87761" y="35000"/>
                    <a:pt x="87761" y="35000"/>
                  </a:cubicBezTo>
                  <a:cubicBezTo>
                    <a:pt x="84776" y="32777"/>
                    <a:pt x="84776" y="32777"/>
                    <a:pt x="84776" y="32777"/>
                  </a:cubicBezTo>
                  <a:cubicBezTo>
                    <a:pt x="75223" y="25555"/>
                    <a:pt x="75223" y="25555"/>
                    <a:pt x="75223" y="25555"/>
                  </a:cubicBezTo>
                  <a:cubicBezTo>
                    <a:pt x="72238" y="22222"/>
                    <a:pt x="72238" y="22222"/>
                    <a:pt x="72238" y="22222"/>
                  </a:cubicBezTo>
                  <a:cubicBezTo>
                    <a:pt x="69253" y="19444"/>
                    <a:pt x="69253" y="19444"/>
                    <a:pt x="69253" y="19444"/>
                  </a:cubicBezTo>
                  <a:cubicBezTo>
                    <a:pt x="68059" y="17222"/>
                    <a:pt x="68059" y="17222"/>
                    <a:pt x="68059" y="17222"/>
                  </a:cubicBezTo>
                  <a:cubicBezTo>
                    <a:pt x="66268" y="15000"/>
                    <a:pt x="66268" y="15000"/>
                    <a:pt x="66268" y="15000"/>
                  </a:cubicBezTo>
                  <a:cubicBezTo>
                    <a:pt x="64477" y="13333"/>
                    <a:pt x="64477" y="13333"/>
                    <a:pt x="64477" y="13333"/>
                  </a:cubicBezTo>
                  <a:cubicBezTo>
                    <a:pt x="57313" y="10555"/>
                    <a:pt x="57313" y="10555"/>
                    <a:pt x="57313" y="10555"/>
                  </a:cubicBezTo>
                  <a:cubicBezTo>
                    <a:pt x="56119" y="8888"/>
                    <a:pt x="56119" y="8888"/>
                    <a:pt x="56119" y="8888"/>
                  </a:cubicBezTo>
                  <a:cubicBezTo>
                    <a:pt x="54925" y="7777"/>
                    <a:pt x="54925" y="7777"/>
                    <a:pt x="54925" y="7777"/>
                  </a:cubicBezTo>
                  <a:cubicBezTo>
                    <a:pt x="54925" y="6111"/>
                    <a:pt x="54925" y="6111"/>
                    <a:pt x="54925" y="6111"/>
                  </a:cubicBezTo>
                  <a:cubicBezTo>
                    <a:pt x="57910" y="4444"/>
                    <a:pt x="57910" y="4444"/>
                    <a:pt x="57910" y="4444"/>
                  </a:cubicBezTo>
                  <a:cubicBezTo>
                    <a:pt x="60298" y="2777"/>
                    <a:pt x="60298" y="2777"/>
                    <a:pt x="60298" y="2777"/>
                  </a:cubicBezTo>
                  <a:cubicBezTo>
                    <a:pt x="61492" y="2222"/>
                    <a:pt x="61492" y="2222"/>
                    <a:pt x="61492" y="2222"/>
                  </a:cubicBezTo>
                  <a:cubicBezTo>
                    <a:pt x="61492" y="1111"/>
                    <a:pt x="61492" y="1111"/>
                    <a:pt x="61492" y="1111"/>
                  </a:cubicBezTo>
                  <a:cubicBezTo>
                    <a:pt x="62089" y="0"/>
                    <a:pt x="62089" y="0"/>
                    <a:pt x="62089" y="0"/>
                  </a:cubicBezTo>
                  <a:cubicBezTo>
                    <a:pt x="62089" y="0"/>
                    <a:pt x="62089" y="0"/>
                    <a:pt x="62089" y="0"/>
                  </a:cubicBezTo>
                  <a:cubicBezTo>
                    <a:pt x="28656" y="3333"/>
                    <a:pt x="28656" y="3333"/>
                    <a:pt x="28656" y="3333"/>
                  </a:cubicBezTo>
                  <a:cubicBezTo>
                    <a:pt x="28656" y="3333"/>
                    <a:pt x="28656" y="3333"/>
                    <a:pt x="28656" y="3333"/>
                  </a:cubicBezTo>
                  <a:cubicBezTo>
                    <a:pt x="0" y="5555"/>
                    <a:pt x="0" y="5555"/>
                    <a:pt x="0" y="5555"/>
                  </a:cubicBezTo>
                  <a:cubicBezTo>
                    <a:pt x="1791" y="13333"/>
                    <a:pt x="1791" y="13333"/>
                    <a:pt x="1791" y="13333"/>
                  </a:cubicBezTo>
                  <a:cubicBezTo>
                    <a:pt x="6567" y="32222"/>
                    <a:pt x="6567" y="32222"/>
                    <a:pt x="6567" y="32222"/>
                  </a:cubicBezTo>
                  <a:cubicBezTo>
                    <a:pt x="13731" y="54444"/>
                    <a:pt x="13731" y="54444"/>
                    <a:pt x="13731" y="54444"/>
                  </a:cubicBezTo>
                  <a:cubicBezTo>
                    <a:pt x="14925" y="59444"/>
                    <a:pt x="14925" y="59444"/>
                    <a:pt x="14925" y="59444"/>
                  </a:cubicBezTo>
                  <a:cubicBezTo>
                    <a:pt x="19701" y="67777"/>
                    <a:pt x="19701" y="67777"/>
                    <a:pt x="19701" y="67777"/>
                  </a:cubicBezTo>
                  <a:cubicBezTo>
                    <a:pt x="22686" y="71111"/>
                    <a:pt x="22686" y="71111"/>
                    <a:pt x="22686" y="71111"/>
                  </a:cubicBezTo>
                  <a:cubicBezTo>
                    <a:pt x="22686" y="73333"/>
                    <a:pt x="22686" y="73333"/>
                    <a:pt x="22686" y="73333"/>
                  </a:cubicBezTo>
                  <a:cubicBezTo>
                    <a:pt x="23283" y="76111"/>
                    <a:pt x="23283" y="76111"/>
                    <a:pt x="23283" y="76111"/>
                  </a:cubicBezTo>
                  <a:cubicBezTo>
                    <a:pt x="25074" y="77222"/>
                    <a:pt x="25074" y="77222"/>
                    <a:pt x="25074" y="77222"/>
                  </a:cubicBezTo>
                  <a:cubicBezTo>
                    <a:pt x="23880" y="80000"/>
                    <a:pt x="23880" y="80000"/>
                    <a:pt x="23880" y="80000"/>
                  </a:cubicBezTo>
                  <a:cubicBezTo>
                    <a:pt x="20895" y="81666"/>
                    <a:pt x="20895" y="81666"/>
                    <a:pt x="20895" y="81666"/>
                  </a:cubicBezTo>
                  <a:cubicBezTo>
                    <a:pt x="23283" y="83333"/>
                    <a:pt x="23283" y="83333"/>
                    <a:pt x="23283" y="83333"/>
                  </a:cubicBezTo>
                  <a:cubicBezTo>
                    <a:pt x="22686" y="86111"/>
                    <a:pt x="22686" y="86111"/>
                    <a:pt x="22686" y="86111"/>
                  </a:cubicBezTo>
                  <a:cubicBezTo>
                    <a:pt x="20895" y="87222"/>
                    <a:pt x="20895" y="87222"/>
                    <a:pt x="20895" y="87222"/>
                  </a:cubicBezTo>
                  <a:cubicBezTo>
                    <a:pt x="20895" y="90555"/>
                    <a:pt x="20895" y="90555"/>
                    <a:pt x="20895" y="90555"/>
                  </a:cubicBezTo>
                  <a:cubicBezTo>
                    <a:pt x="22089" y="95555"/>
                    <a:pt x="22089" y="95555"/>
                    <a:pt x="22089" y="95555"/>
                  </a:cubicBezTo>
                  <a:cubicBezTo>
                    <a:pt x="23283" y="97777"/>
                    <a:pt x="23283" y="97777"/>
                    <a:pt x="23283" y="97777"/>
                  </a:cubicBezTo>
                  <a:cubicBezTo>
                    <a:pt x="23880" y="101111"/>
                    <a:pt x="23880" y="101111"/>
                    <a:pt x="23880" y="101111"/>
                  </a:cubicBezTo>
                  <a:cubicBezTo>
                    <a:pt x="22686" y="102222"/>
                    <a:pt x="22686" y="102222"/>
                    <a:pt x="22686" y="102222"/>
                  </a:cubicBezTo>
                  <a:cubicBezTo>
                    <a:pt x="22089" y="103333"/>
                    <a:pt x="22089" y="103333"/>
                    <a:pt x="22089" y="103333"/>
                  </a:cubicBezTo>
                  <a:cubicBezTo>
                    <a:pt x="23283" y="105555"/>
                    <a:pt x="23283" y="105555"/>
                    <a:pt x="23283" y="105555"/>
                  </a:cubicBezTo>
                  <a:cubicBezTo>
                    <a:pt x="24477" y="107222"/>
                    <a:pt x="24477" y="107222"/>
                    <a:pt x="24477" y="107222"/>
                  </a:cubicBezTo>
                  <a:cubicBezTo>
                    <a:pt x="26865" y="110555"/>
                    <a:pt x="26865" y="110555"/>
                    <a:pt x="26865" y="110555"/>
                  </a:cubicBezTo>
                  <a:cubicBezTo>
                    <a:pt x="27462" y="111666"/>
                    <a:pt x="27462" y="111666"/>
                    <a:pt x="27462" y="111666"/>
                  </a:cubicBezTo>
                  <a:cubicBezTo>
                    <a:pt x="31044" y="118333"/>
                    <a:pt x="31044" y="118333"/>
                    <a:pt x="31044" y="118333"/>
                  </a:cubicBezTo>
                  <a:cubicBezTo>
                    <a:pt x="95522" y="115000"/>
                    <a:pt x="95522" y="115000"/>
                    <a:pt x="95522" y="115000"/>
                  </a:cubicBezTo>
                  <a:cubicBezTo>
                    <a:pt x="96119" y="120000"/>
                    <a:pt x="96119" y="120000"/>
                    <a:pt x="96119" y="120000"/>
                  </a:cubicBezTo>
                  <a:cubicBezTo>
                    <a:pt x="100895" y="120000"/>
                    <a:pt x="100895" y="120000"/>
                    <a:pt x="100895" y="120000"/>
                  </a:cubicBezTo>
                  <a:cubicBezTo>
                    <a:pt x="99104" y="107222"/>
                    <a:pt x="99104" y="107222"/>
                    <a:pt x="99104" y="107222"/>
                  </a:cubicBezTo>
                  <a:cubicBezTo>
                    <a:pt x="99104" y="107222"/>
                    <a:pt x="99104" y="107222"/>
                    <a:pt x="99104" y="107222"/>
                  </a:cubicBezTo>
                  <a:cubicBezTo>
                    <a:pt x="103283" y="107777"/>
                    <a:pt x="103283" y="107777"/>
                    <a:pt x="103283" y="107777"/>
                  </a:cubicBezTo>
                  <a:cubicBezTo>
                    <a:pt x="109253" y="108888"/>
                    <a:pt x="109253" y="108888"/>
                    <a:pt x="109253" y="108888"/>
                  </a:cubicBezTo>
                  <a:cubicBezTo>
                    <a:pt x="109850" y="107222"/>
                    <a:pt x="109850" y="107222"/>
                    <a:pt x="109850" y="107222"/>
                  </a:cubicBezTo>
                  <a:cubicBezTo>
                    <a:pt x="109850" y="107222"/>
                    <a:pt x="110447" y="105000"/>
                    <a:pt x="110447" y="105000"/>
                  </a:cubicBezTo>
                  <a:cubicBezTo>
                    <a:pt x="110447" y="104444"/>
                    <a:pt x="109850" y="104444"/>
                    <a:pt x="109850" y="104444"/>
                  </a:cubicBezTo>
                  <a:cubicBezTo>
                    <a:pt x="109850" y="104444"/>
                    <a:pt x="109253" y="103888"/>
                    <a:pt x="108656" y="103888"/>
                  </a:cubicBezTo>
                  <a:cubicBezTo>
                    <a:pt x="108059" y="103333"/>
                    <a:pt x="108059" y="102777"/>
                    <a:pt x="107462" y="102222"/>
                  </a:cubicBezTo>
                  <a:cubicBezTo>
                    <a:pt x="106865" y="101666"/>
                    <a:pt x="107462" y="101666"/>
                    <a:pt x="107462" y="101666"/>
                  </a:cubicBezTo>
                  <a:cubicBezTo>
                    <a:pt x="108656" y="101666"/>
                    <a:pt x="108656" y="101666"/>
                    <a:pt x="108656" y="101666"/>
                  </a:cubicBezTo>
                  <a:cubicBezTo>
                    <a:pt x="110447" y="101666"/>
                    <a:pt x="110447" y="101666"/>
                    <a:pt x="110447" y="101666"/>
                  </a:cubicBezTo>
                  <a:cubicBezTo>
                    <a:pt x="110447" y="101666"/>
                    <a:pt x="109850" y="100555"/>
                    <a:pt x="109850" y="99444"/>
                  </a:cubicBezTo>
                  <a:cubicBezTo>
                    <a:pt x="109253" y="98333"/>
                    <a:pt x="109253" y="98333"/>
                    <a:pt x="109253" y="98333"/>
                  </a:cubicBezTo>
                  <a:cubicBezTo>
                    <a:pt x="111044" y="97777"/>
                    <a:pt x="111044" y="97777"/>
                    <a:pt x="111044" y="97777"/>
                  </a:cubicBezTo>
                  <a:cubicBezTo>
                    <a:pt x="112238" y="96666"/>
                    <a:pt x="112238" y="96666"/>
                    <a:pt x="112238" y="96666"/>
                  </a:cubicBezTo>
                  <a:cubicBezTo>
                    <a:pt x="113432" y="93888"/>
                    <a:pt x="113432" y="93888"/>
                    <a:pt x="113432" y="93888"/>
                  </a:cubicBezTo>
                  <a:cubicBezTo>
                    <a:pt x="111641" y="93333"/>
                    <a:pt x="111641" y="93333"/>
                    <a:pt x="111641" y="93333"/>
                  </a:cubicBezTo>
                  <a:cubicBezTo>
                    <a:pt x="111641" y="93333"/>
                    <a:pt x="111641" y="92777"/>
                    <a:pt x="111641" y="92777"/>
                  </a:cubicBezTo>
                  <a:cubicBezTo>
                    <a:pt x="111641" y="92222"/>
                    <a:pt x="112238" y="92222"/>
                    <a:pt x="112238" y="91666"/>
                  </a:cubicBezTo>
                  <a:cubicBezTo>
                    <a:pt x="112238" y="91666"/>
                    <a:pt x="112835" y="91111"/>
                    <a:pt x="112835" y="91111"/>
                  </a:cubicBezTo>
                  <a:cubicBezTo>
                    <a:pt x="112835" y="89444"/>
                    <a:pt x="112835" y="89444"/>
                    <a:pt x="112835" y="89444"/>
                  </a:cubicBezTo>
                  <a:cubicBezTo>
                    <a:pt x="112835" y="85555"/>
                    <a:pt x="112835" y="85555"/>
                    <a:pt x="112835" y="85555"/>
                  </a:cubicBezTo>
                  <a:cubicBezTo>
                    <a:pt x="112835" y="83888"/>
                    <a:pt x="112835" y="83888"/>
                    <a:pt x="112835" y="83888"/>
                  </a:cubicBezTo>
                  <a:cubicBezTo>
                    <a:pt x="112835" y="83888"/>
                    <a:pt x="114029" y="83888"/>
                    <a:pt x="114626" y="83888"/>
                  </a:cubicBezTo>
                  <a:cubicBezTo>
                    <a:pt x="114626" y="83888"/>
                    <a:pt x="115820" y="84444"/>
                    <a:pt x="115820" y="84444"/>
                  </a:cubicBezTo>
                  <a:cubicBezTo>
                    <a:pt x="115820" y="84444"/>
                    <a:pt x="116417" y="83888"/>
                    <a:pt x="116417" y="83333"/>
                  </a:cubicBezTo>
                  <a:cubicBezTo>
                    <a:pt x="116417" y="83333"/>
                    <a:pt x="116417" y="83333"/>
                    <a:pt x="115223" y="82777"/>
                  </a:cubicBezTo>
                  <a:cubicBezTo>
                    <a:pt x="114626" y="82222"/>
                    <a:pt x="113432" y="81666"/>
                    <a:pt x="113432" y="81666"/>
                  </a:cubicBezTo>
                  <a:cubicBezTo>
                    <a:pt x="113432" y="81111"/>
                    <a:pt x="112835" y="80000"/>
                    <a:pt x="112835" y="80000"/>
                  </a:cubicBezTo>
                  <a:cubicBezTo>
                    <a:pt x="114029" y="80000"/>
                    <a:pt x="114029" y="80000"/>
                    <a:pt x="114029" y="80000"/>
                  </a:cubicBezTo>
                  <a:cubicBezTo>
                    <a:pt x="117014" y="80000"/>
                    <a:pt x="117014" y="80000"/>
                    <a:pt x="117014" y="80000"/>
                  </a:cubicBezTo>
                  <a:cubicBezTo>
                    <a:pt x="117611" y="78333"/>
                    <a:pt x="117611" y="78333"/>
                    <a:pt x="117611" y="78333"/>
                  </a:cubicBezTo>
                  <a:cubicBezTo>
                    <a:pt x="117611" y="78333"/>
                    <a:pt x="115223" y="78333"/>
                    <a:pt x="115223" y="78333"/>
                  </a:cubicBezTo>
                  <a:cubicBezTo>
                    <a:pt x="115223" y="78333"/>
                    <a:pt x="114029" y="77222"/>
                    <a:pt x="114029" y="77222"/>
                  </a:cubicBezTo>
                  <a:cubicBezTo>
                    <a:pt x="114626" y="76111"/>
                    <a:pt x="114626" y="76111"/>
                    <a:pt x="114626" y="76111"/>
                  </a:cubicBezTo>
                  <a:cubicBezTo>
                    <a:pt x="115223" y="76666"/>
                    <a:pt x="115223" y="76666"/>
                    <a:pt x="115223" y="76666"/>
                  </a:cubicBezTo>
                  <a:cubicBezTo>
                    <a:pt x="117611" y="76666"/>
                    <a:pt x="117611" y="76666"/>
                    <a:pt x="117611" y="76666"/>
                  </a:cubicBezTo>
                  <a:cubicBezTo>
                    <a:pt x="118805" y="76111"/>
                    <a:pt x="118805" y="76111"/>
                    <a:pt x="118805" y="76111"/>
                  </a:cubicBezTo>
                  <a:cubicBezTo>
                    <a:pt x="118805" y="74444"/>
                    <a:pt x="118805" y="74444"/>
                    <a:pt x="118805" y="74444"/>
                  </a:cubicBezTo>
                  <a:cubicBezTo>
                    <a:pt x="118805" y="73333"/>
                    <a:pt x="118805" y="73333"/>
                    <a:pt x="118805" y="73333"/>
                  </a:cubicBezTo>
                  <a:cubicBezTo>
                    <a:pt x="120000" y="72222"/>
                    <a:pt x="120000" y="72222"/>
                    <a:pt x="120000" y="72222"/>
                  </a:cubicBezTo>
                  <a:cubicBezTo>
                    <a:pt x="119402" y="71666"/>
                    <a:pt x="119402" y="71666"/>
                    <a:pt x="119402" y="71666"/>
                  </a:cubicBezTo>
                  <a:lnTo>
                    <a:pt x="118208" y="71111"/>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9F9EA2"/>
                </a:solidFill>
                <a:latin typeface="Calibri" panose="020F0502020204030204" pitchFamily="34" charset="0"/>
                <a:ea typeface="Source Sans Pro"/>
                <a:cs typeface="Calibri" panose="020F0502020204030204" pitchFamily="34" charset="0"/>
                <a:sym typeface="Source Sans Pro"/>
              </a:endParaRPr>
            </a:p>
          </p:txBody>
        </p:sp>
        <p:sp>
          <p:nvSpPr>
            <p:cNvPr id="39" name="Shape 1419">
              <a:extLst>
                <a:ext uri="{FF2B5EF4-FFF2-40B4-BE49-F238E27FC236}">
                  <a16:creationId xmlns:a16="http://schemas.microsoft.com/office/drawing/2014/main" xmlns="" id="{9103A5A9-2549-4D0F-A5DB-D9B8235853C5}"/>
                </a:ext>
              </a:extLst>
            </p:cNvPr>
            <p:cNvSpPr/>
            <p:nvPr/>
          </p:nvSpPr>
          <p:spPr>
            <a:xfrm>
              <a:off x="7369189" y="2432959"/>
              <a:ext cx="418238" cy="234415"/>
            </a:xfrm>
            <a:custGeom>
              <a:avLst/>
              <a:gdLst/>
              <a:ahLst/>
              <a:cxnLst/>
              <a:rect l="0" t="0" r="0" b="0"/>
              <a:pathLst>
                <a:path w="120000" h="120000" extrusionOk="0">
                  <a:moveTo>
                    <a:pt x="56129" y="109640"/>
                  </a:moveTo>
                  <a:lnTo>
                    <a:pt x="81774" y="101870"/>
                  </a:lnTo>
                  <a:lnTo>
                    <a:pt x="117580" y="88920"/>
                  </a:lnTo>
                  <a:lnTo>
                    <a:pt x="120000" y="87194"/>
                  </a:lnTo>
                  <a:lnTo>
                    <a:pt x="120000" y="84604"/>
                  </a:lnTo>
                  <a:lnTo>
                    <a:pt x="119032" y="80287"/>
                  </a:lnTo>
                  <a:lnTo>
                    <a:pt x="117580" y="76834"/>
                  </a:lnTo>
                  <a:lnTo>
                    <a:pt x="115645" y="74244"/>
                  </a:lnTo>
                  <a:lnTo>
                    <a:pt x="114677" y="74244"/>
                  </a:lnTo>
                  <a:lnTo>
                    <a:pt x="112258" y="71654"/>
                  </a:lnTo>
                  <a:lnTo>
                    <a:pt x="111774" y="69064"/>
                  </a:lnTo>
                  <a:lnTo>
                    <a:pt x="110322" y="67338"/>
                  </a:lnTo>
                  <a:lnTo>
                    <a:pt x="109354" y="63884"/>
                  </a:lnTo>
                  <a:lnTo>
                    <a:pt x="108387" y="62158"/>
                  </a:lnTo>
                  <a:lnTo>
                    <a:pt x="108387" y="60431"/>
                  </a:lnTo>
                  <a:lnTo>
                    <a:pt x="109354" y="58705"/>
                  </a:lnTo>
                  <a:lnTo>
                    <a:pt x="111290" y="60431"/>
                  </a:lnTo>
                  <a:lnTo>
                    <a:pt x="110322" y="57841"/>
                  </a:lnTo>
                  <a:lnTo>
                    <a:pt x="109354" y="55251"/>
                  </a:lnTo>
                  <a:lnTo>
                    <a:pt x="108387" y="54388"/>
                  </a:lnTo>
                  <a:lnTo>
                    <a:pt x="104032" y="51798"/>
                  </a:lnTo>
                  <a:lnTo>
                    <a:pt x="102096" y="46618"/>
                  </a:lnTo>
                  <a:lnTo>
                    <a:pt x="102096" y="45755"/>
                  </a:lnTo>
                  <a:lnTo>
                    <a:pt x="104032" y="47482"/>
                  </a:lnTo>
                  <a:lnTo>
                    <a:pt x="106451" y="48345"/>
                  </a:lnTo>
                  <a:lnTo>
                    <a:pt x="106935" y="50935"/>
                  </a:lnTo>
                  <a:lnTo>
                    <a:pt x="109838" y="51798"/>
                  </a:lnTo>
                  <a:lnTo>
                    <a:pt x="108870" y="48345"/>
                  </a:lnTo>
                  <a:lnTo>
                    <a:pt x="108870" y="44028"/>
                  </a:lnTo>
                  <a:lnTo>
                    <a:pt x="108870" y="41438"/>
                  </a:lnTo>
                  <a:lnTo>
                    <a:pt x="106935" y="42302"/>
                  </a:lnTo>
                  <a:lnTo>
                    <a:pt x="104032" y="38848"/>
                  </a:lnTo>
                  <a:lnTo>
                    <a:pt x="102580" y="35395"/>
                  </a:lnTo>
                  <a:lnTo>
                    <a:pt x="102096" y="35395"/>
                  </a:lnTo>
                  <a:lnTo>
                    <a:pt x="101612" y="37122"/>
                  </a:lnTo>
                  <a:lnTo>
                    <a:pt x="100161" y="37122"/>
                  </a:lnTo>
                  <a:lnTo>
                    <a:pt x="98225" y="33669"/>
                  </a:lnTo>
                  <a:lnTo>
                    <a:pt x="96290" y="31942"/>
                  </a:lnTo>
                  <a:lnTo>
                    <a:pt x="94354" y="31079"/>
                  </a:lnTo>
                  <a:lnTo>
                    <a:pt x="93387" y="31942"/>
                  </a:lnTo>
                  <a:lnTo>
                    <a:pt x="91935" y="32805"/>
                  </a:lnTo>
                  <a:lnTo>
                    <a:pt x="90967" y="31079"/>
                  </a:lnTo>
                  <a:lnTo>
                    <a:pt x="90967" y="21582"/>
                  </a:lnTo>
                  <a:lnTo>
                    <a:pt x="92419" y="20719"/>
                  </a:lnTo>
                  <a:lnTo>
                    <a:pt x="93387" y="18129"/>
                  </a:lnTo>
                  <a:lnTo>
                    <a:pt x="92903" y="14676"/>
                  </a:lnTo>
                  <a:lnTo>
                    <a:pt x="90967" y="12086"/>
                  </a:lnTo>
                  <a:lnTo>
                    <a:pt x="88548" y="8633"/>
                  </a:lnTo>
                  <a:lnTo>
                    <a:pt x="83709" y="3453"/>
                  </a:lnTo>
                  <a:lnTo>
                    <a:pt x="82741" y="4316"/>
                  </a:lnTo>
                  <a:lnTo>
                    <a:pt x="81290" y="6906"/>
                  </a:lnTo>
                  <a:lnTo>
                    <a:pt x="80322" y="6906"/>
                  </a:lnTo>
                  <a:lnTo>
                    <a:pt x="77419" y="4316"/>
                  </a:lnTo>
                  <a:lnTo>
                    <a:pt x="73064" y="0"/>
                  </a:lnTo>
                  <a:lnTo>
                    <a:pt x="73064" y="6906"/>
                  </a:lnTo>
                  <a:lnTo>
                    <a:pt x="72096" y="12949"/>
                  </a:lnTo>
                  <a:lnTo>
                    <a:pt x="71129" y="15539"/>
                  </a:lnTo>
                  <a:lnTo>
                    <a:pt x="69677" y="18129"/>
                  </a:lnTo>
                  <a:lnTo>
                    <a:pt x="67258" y="25899"/>
                  </a:lnTo>
                  <a:lnTo>
                    <a:pt x="66774" y="24172"/>
                  </a:lnTo>
                  <a:lnTo>
                    <a:pt x="65322" y="24172"/>
                  </a:lnTo>
                  <a:lnTo>
                    <a:pt x="64838" y="24172"/>
                  </a:lnTo>
                  <a:lnTo>
                    <a:pt x="64354" y="27625"/>
                  </a:lnTo>
                  <a:lnTo>
                    <a:pt x="63387" y="31079"/>
                  </a:lnTo>
                  <a:lnTo>
                    <a:pt x="61935" y="37985"/>
                  </a:lnTo>
                  <a:lnTo>
                    <a:pt x="61451" y="39712"/>
                  </a:lnTo>
                  <a:lnTo>
                    <a:pt x="60483" y="38848"/>
                  </a:lnTo>
                  <a:lnTo>
                    <a:pt x="58064" y="37122"/>
                  </a:lnTo>
                  <a:lnTo>
                    <a:pt x="56129" y="35395"/>
                  </a:lnTo>
                  <a:lnTo>
                    <a:pt x="55645" y="41438"/>
                  </a:lnTo>
                  <a:lnTo>
                    <a:pt x="54193" y="51798"/>
                  </a:lnTo>
                  <a:lnTo>
                    <a:pt x="52741" y="58705"/>
                  </a:lnTo>
                  <a:lnTo>
                    <a:pt x="50322" y="63021"/>
                  </a:lnTo>
                  <a:lnTo>
                    <a:pt x="49838" y="67338"/>
                  </a:lnTo>
                  <a:lnTo>
                    <a:pt x="50322" y="74244"/>
                  </a:lnTo>
                  <a:lnTo>
                    <a:pt x="48387" y="76834"/>
                  </a:lnTo>
                  <a:lnTo>
                    <a:pt x="43064" y="82014"/>
                  </a:lnTo>
                  <a:lnTo>
                    <a:pt x="39677" y="87194"/>
                  </a:lnTo>
                  <a:lnTo>
                    <a:pt x="35322" y="88920"/>
                  </a:lnTo>
                  <a:lnTo>
                    <a:pt x="33387" y="86330"/>
                  </a:lnTo>
                  <a:lnTo>
                    <a:pt x="30483" y="92374"/>
                  </a:lnTo>
                  <a:lnTo>
                    <a:pt x="29516" y="92374"/>
                  </a:lnTo>
                  <a:lnTo>
                    <a:pt x="27096" y="90647"/>
                  </a:lnTo>
                  <a:lnTo>
                    <a:pt x="24193" y="86330"/>
                  </a:lnTo>
                  <a:lnTo>
                    <a:pt x="23709" y="83741"/>
                  </a:lnTo>
                  <a:lnTo>
                    <a:pt x="22258" y="83741"/>
                  </a:lnTo>
                  <a:lnTo>
                    <a:pt x="21774" y="85467"/>
                  </a:lnTo>
                  <a:lnTo>
                    <a:pt x="20806" y="88920"/>
                  </a:lnTo>
                  <a:lnTo>
                    <a:pt x="18870" y="94100"/>
                  </a:lnTo>
                  <a:lnTo>
                    <a:pt x="13548" y="97553"/>
                  </a:lnTo>
                  <a:lnTo>
                    <a:pt x="12096" y="101870"/>
                  </a:lnTo>
                  <a:lnTo>
                    <a:pt x="10645" y="109640"/>
                  </a:lnTo>
                  <a:lnTo>
                    <a:pt x="8709" y="110503"/>
                  </a:lnTo>
                  <a:lnTo>
                    <a:pt x="7258" y="112230"/>
                  </a:lnTo>
                  <a:lnTo>
                    <a:pt x="4838" y="114820"/>
                  </a:lnTo>
                  <a:lnTo>
                    <a:pt x="2903" y="117410"/>
                  </a:lnTo>
                  <a:lnTo>
                    <a:pt x="0" y="120000"/>
                  </a:lnTo>
                  <a:lnTo>
                    <a:pt x="30967" y="114820"/>
                  </a:lnTo>
                  <a:lnTo>
                    <a:pt x="56129" y="109640"/>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40" name="Shape 1420">
              <a:extLst>
                <a:ext uri="{FF2B5EF4-FFF2-40B4-BE49-F238E27FC236}">
                  <a16:creationId xmlns:a16="http://schemas.microsoft.com/office/drawing/2014/main" xmlns="" id="{A19D7513-0780-4AD6-BE5D-F300B920801E}"/>
                </a:ext>
              </a:extLst>
            </p:cNvPr>
            <p:cNvSpPr/>
            <p:nvPr/>
          </p:nvSpPr>
          <p:spPr>
            <a:xfrm>
              <a:off x="7406290" y="2750010"/>
              <a:ext cx="269831" cy="209119"/>
            </a:xfrm>
            <a:custGeom>
              <a:avLst/>
              <a:gdLst/>
              <a:ahLst/>
              <a:cxnLst/>
              <a:rect l="0" t="0" r="0" b="0"/>
              <a:pathLst>
                <a:path w="120000" h="120000" extrusionOk="0">
                  <a:moveTo>
                    <a:pt x="62222" y="11428"/>
                  </a:moveTo>
                  <a:cubicBezTo>
                    <a:pt x="59682" y="3265"/>
                    <a:pt x="59682" y="3265"/>
                    <a:pt x="59682" y="3265"/>
                  </a:cubicBezTo>
                  <a:cubicBezTo>
                    <a:pt x="55873" y="816"/>
                    <a:pt x="55873" y="816"/>
                    <a:pt x="55873" y="816"/>
                  </a:cubicBezTo>
                  <a:cubicBezTo>
                    <a:pt x="50158" y="0"/>
                    <a:pt x="50158" y="0"/>
                    <a:pt x="50158" y="0"/>
                  </a:cubicBezTo>
                  <a:cubicBezTo>
                    <a:pt x="45714" y="816"/>
                    <a:pt x="45714" y="816"/>
                    <a:pt x="45714" y="816"/>
                  </a:cubicBezTo>
                  <a:cubicBezTo>
                    <a:pt x="42539" y="3265"/>
                    <a:pt x="42539" y="3265"/>
                    <a:pt x="42539" y="3265"/>
                  </a:cubicBezTo>
                  <a:cubicBezTo>
                    <a:pt x="40634" y="4081"/>
                    <a:pt x="40634" y="4081"/>
                    <a:pt x="40634" y="4081"/>
                  </a:cubicBezTo>
                  <a:cubicBezTo>
                    <a:pt x="36825" y="4897"/>
                    <a:pt x="36825" y="4897"/>
                    <a:pt x="36825" y="4897"/>
                  </a:cubicBezTo>
                  <a:cubicBezTo>
                    <a:pt x="29206" y="3265"/>
                    <a:pt x="29206" y="3265"/>
                    <a:pt x="29206" y="3265"/>
                  </a:cubicBezTo>
                  <a:cubicBezTo>
                    <a:pt x="24761" y="3265"/>
                    <a:pt x="24761" y="3265"/>
                    <a:pt x="24761" y="3265"/>
                  </a:cubicBezTo>
                  <a:cubicBezTo>
                    <a:pt x="19682" y="4081"/>
                    <a:pt x="19682" y="4081"/>
                    <a:pt x="19682" y="4081"/>
                  </a:cubicBezTo>
                  <a:cubicBezTo>
                    <a:pt x="16507" y="5714"/>
                    <a:pt x="16507" y="5714"/>
                    <a:pt x="16507" y="5714"/>
                  </a:cubicBezTo>
                  <a:cubicBezTo>
                    <a:pt x="7619" y="14693"/>
                    <a:pt x="7619" y="14693"/>
                    <a:pt x="7619" y="14693"/>
                  </a:cubicBezTo>
                  <a:cubicBezTo>
                    <a:pt x="7619" y="14693"/>
                    <a:pt x="7619" y="14693"/>
                    <a:pt x="7619" y="14693"/>
                  </a:cubicBezTo>
                  <a:cubicBezTo>
                    <a:pt x="6984" y="16326"/>
                    <a:pt x="6984" y="16326"/>
                    <a:pt x="6984" y="16326"/>
                  </a:cubicBezTo>
                  <a:cubicBezTo>
                    <a:pt x="6984" y="17959"/>
                    <a:pt x="6984" y="17959"/>
                    <a:pt x="6984" y="17959"/>
                  </a:cubicBezTo>
                  <a:cubicBezTo>
                    <a:pt x="5714" y="18775"/>
                    <a:pt x="5714" y="18775"/>
                    <a:pt x="5714" y="18775"/>
                  </a:cubicBezTo>
                  <a:cubicBezTo>
                    <a:pt x="3174" y="21224"/>
                    <a:pt x="3174" y="21224"/>
                    <a:pt x="3174" y="21224"/>
                  </a:cubicBezTo>
                  <a:cubicBezTo>
                    <a:pt x="0" y="23673"/>
                    <a:pt x="0" y="23673"/>
                    <a:pt x="0" y="23673"/>
                  </a:cubicBezTo>
                  <a:cubicBezTo>
                    <a:pt x="0" y="26122"/>
                    <a:pt x="0" y="26122"/>
                    <a:pt x="0" y="26122"/>
                  </a:cubicBezTo>
                  <a:cubicBezTo>
                    <a:pt x="1269" y="27755"/>
                    <a:pt x="1269" y="27755"/>
                    <a:pt x="1269" y="27755"/>
                  </a:cubicBezTo>
                  <a:cubicBezTo>
                    <a:pt x="2539" y="30204"/>
                    <a:pt x="2539" y="30204"/>
                    <a:pt x="2539" y="30204"/>
                  </a:cubicBezTo>
                  <a:cubicBezTo>
                    <a:pt x="10158" y="34285"/>
                    <a:pt x="10158" y="34285"/>
                    <a:pt x="10158" y="34285"/>
                  </a:cubicBezTo>
                  <a:cubicBezTo>
                    <a:pt x="12063" y="36734"/>
                    <a:pt x="12063" y="36734"/>
                    <a:pt x="12063" y="36734"/>
                  </a:cubicBezTo>
                  <a:cubicBezTo>
                    <a:pt x="13968" y="40000"/>
                    <a:pt x="13968" y="40000"/>
                    <a:pt x="13968" y="40000"/>
                  </a:cubicBezTo>
                  <a:cubicBezTo>
                    <a:pt x="15238" y="43265"/>
                    <a:pt x="15238" y="43265"/>
                    <a:pt x="15238" y="43265"/>
                  </a:cubicBezTo>
                  <a:cubicBezTo>
                    <a:pt x="18412" y="47346"/>
                    <a:pt x="18412" y="47346"/>
                    <a:pt x="18412" y="47346"/>
                  </a:cubicBezTo>
                  <a:cubicBezTo>
                    <a:pt x="21587" y="52244"/>
                    <a:pt x="21587" y="52244"/>
                    <a:pt x="21587" y="52244"/>
                  </a:cubicBezTo>
                  <a:cubicBezTo>
                    <a:pt x="31746" y="62857"/>
                    <a:pt x="31746" y="62857"/>
                    <a:pt x="31746" y="62857"/>
                  </a:cubicBezTo>
                  <a:cubicBezTo>
                    <a:pt x="34920" y="66122"/>
                    <a:pt x="34920" y="66122"/>
                    <a:pt x="34920" y="66122"/>
                  </a:cubicBezTo>
                  <a:cubicBezTo>
                    <a:pt x="38730" y="72653"/>
                    <a:pt x="38730" y="72653"/>
                    <a:pt x="38730" y="72653"/>
                  </a:cubicBezTo>
                  <a:cubicBezTo>
                    <a:pt x="41904" y="78367"/>
                    <a:pt x="41904" y="78367"/>
                    <a:pt x="41904" y="78367"/>
                  </a:cubicBezTo>
                  <a:cubicBezTo>
                    <a:pt x="46349" y="80816"/>
                    <a:pt x="46349" y="80816"/>
                    <a:pt x="46349" y="80816"/>
                  </a:cubicBezTo>
                  <a:cubicBezTo>
                    <a:pt x="48253" y="83265"/>
                    <a:pt x="48253" y="83265"/>
                    <a:pt x="48253" y="83265"/>
                  </a:cubicBezTo>
                  <a:cubicBezTo>
                    <a:pt x="50158" y="85714"/>
                    <a:pt x="50158" y="85714"/>
                    <a:pt x="50158" y="85714"/>
                  </a:cubicBezTo>
                  <a:cubicBezTo>
                    <a:pt x="52063" y="87346"/>
                    <a:pt x="52063" y="87346"/>
                    <a:pt x="52063" y="87346"/>
                  </a:cubicBezTo>
                  <a:cubicBezTo>
                    <a:pt x="53333" y="88979"/>
                    <a:pt x="53333" y="88979"/>
                    <a:pt x="53333" y="88979"/>
                  </a:cubicBezTo>
                  <a:cubicBezTo>
                    <a:pt x="55238" y="93061"/>
                    <a:pt x="55238" y="93061"/>
                    <a:pt x="55238" y="93061"/>
                  </a:cubicBezTo>
                  <a:cubicBezTo>
                    <a:pt x="56507" y="95510"/>
                    <a:pt x="56507" y="95510"/>
                    <a:pt x="56507" y="95510"/>
                  </a:cubicBezTo>
                  <a:cubicBezTo>
                    <a:pt x="56507" y="97142"/>
                    <a:pt x="56507" y="97142"/>
                    <a:pt x="56507" y="97142"/>
                  </a:cubicBezTo>
                  <a:cubicBezTo>
                    <a:pt x="57142" y="99591"/>
                    <a:pt x="57142" y="99591"/>
                    <a:pt x="57142" y="99591"/>
                  </a:cubicBezTo>
                  <a:cubicBezTo>
                    <a:pt x="57777" y="101224"/>
                    <a:pt x="57777" y="101224"/>
                    <a:pt x="57777" y="101224"/>
                  </a:cubicBezTo>
                  <a:cubicBezTo>
                    <a:pt x="58412" y="101224"/>
                    <a:pt x="58412" y="101224"/>
                    <a:pt x="58412" y="101224"/>
                  </a:cubicBezTo>
                  <a:cubicBezTo>
                    <a:pt x="60317" y="102040"/>
                    <a:pt x="60317" y="102040"/>
                    <a:pt x="60317" y="102040"/>
                  </a:cubicBezTo>
                  <a:cubicBezTo>
                    <a:pt x="62222" y="103673"/>
                    <a:pt x="62222" y="103673"/>
                    <a:pt x="62222" y="103673"/>
                  </a:cubicBezTo>
                  <a:cubicBezTo>
                    <a:pt x="62222" y="104489"/>
                    <a:pt x="62222" y="104489"/>
                    <a:pt x="62222" y="104489"/>
                  </a:cubicBezTo>
                  <a:cubicBezTo>
                    <a:pt x="62222" y="106122"/>
                    <a:pt x="62222" y="106122"/>
                    <a:pt x="62222" y="106122"/>
                  </a:cubicBezTo>
                  <a:cubicBezTo>
                    <a:pt x="62857" y="108571"/>
                    <a:pt x="62857" y="108571"/>
                    <a:pt x="62857" y="108571"/>
                  </a:cubicBezTo>
                  <a:cubicBezTo>
                    <a:pt x="65396" y="111836"/>
                    <a:pt x="65396" y="111836"/>
                    <a:pt x="65396" y="111836"/>
                  </a:cubicBezTo>
                  <a:cubicBezTo>
                    <a:pt x="65396" y="112653"/>
                    <a:pt x="65396" y="112653"/>
                    <a:pt x="65396" y="112653"/>
                  </a:cubicBezTo>
                  <a:cubicBezTo>
                    <a:pt x="65396" y="115918"/>
                    <a:pt x="65396" y="115918"/>
                    <a:pt x="65396" y="115918"/>
                  </a:cubicBezTo>
                  <a:cubicBezTo>
                    <a:pt x="66031" y="118367"/>
                    <a:pt x="66031" y="118367"/>
                    <a:pt x="66031" y="118367"/>
                  </a:cubicBezTo>
                  <a:cubicBezTo>
                    <a:pt x="67301" y="119183"/>
                    <a:pt x="67301" y="119183"/>
                    <a:pt x="67301" y="119183"/>
                  </a:cubicBezTo>
                  <a:cubicBezTo>
                    <a:pt x="68571" y="120000"/>
                    <a:pt x="68571" y="120000"/>
                    <a:pt x="68571" y="120000"/>
                  </a:cubicBezTo>
                  <a:cubicBezTo>
                    <a:pt x="68571" y="115102"/>
                    <a:pt x="68571" y="115102"/>
                    <a:pt x="68571" y="115102"/>
                  </a:cubicBezTo>
                  <a:cubicBezTo>
                    <a:pt x="69841" y="114285"/>
                    <a:pt x="69841" y="114285"/>
                    <a:pt x="69841" y="114285"/>
                  </a:cubicBezTo>
                  <a:cubicBezTo>
                    <a:pt x="73015" y="114285"/>
                    <a:pt x="73015" y="114285"/>
                    <a:pt x="73015" y="114285"/>
                  </a:cubicBezTo>
                  <a:cubicBezTo>
                    <a:pt x="73650" y="114285"/>
                    <a:pt x="73650" y="114285"/>
                    <a:pt x="73650" y="114285"/>
                  </a:cubicBezTo>
                  <a:cubicBezTo>
                    <a:pt x="73650" y="114285"/>
                    <a:pt x="74920" y="113469"/>
                    <a:pt x="74920" y="113469"/>
                  </a:cubicBezTo>
                  <a:cubicBezTo>
                    <a:pt x="74920" y="112653"/>
                    <a:pt x="74285" y="111836"/>
                    <a:pt x="74285" y="111836"/>
                  </a:cubicBezTo>
                  <a:cubicBezTo>
                    <a:pt x="73650" y="111836"/>
                    <a:pt x="73650" y="111836"/>
                    <a:pt x="73650" y="111836"/>
                  </a:cubicBezTo>
                  <a:cubicBezTo>
                    <a:pt x="73650" y="111836"/>
                    <a:pt x="71111" y="111020"/>
                    <a:pt x="71111" y="111020"/>
                  </a:cubicBezTo>
                  <a:cubicBezTo>
                    <a:pt x="70476" y="111020"/>
                    <a:pt x="69841" y="109387"/>
                    <a:pt x="69841" y="109387"/>
                  </a:cubicBezTo>
                  <a:cubicBezTo>
                    <a:pt x="69841" y="108571"/>
                    <a:pt x="69841" y="108571"/>
                    <a:pt x="69841" y="108571"/>
                  </a:cubicBezTo>
                  <a:cubicBezTo>
                    <a:pt x="70476" y="105306"/>
                    <a:pt x="70476" y="105306"/>
                    <a:pt x="70476" y="105306"/>
                  </a:cubicBezTo>
                  <a:cubicBezTo>
                    <a:pt x="73015" y="107755"/>
                    <a:pt x="73015" y="107755"/>
                    <a:pt x="73015" y="107755"/>
                  </a:cubicBezTo>
                  <a:cubicBezTo>
                    <a:pt x="73650" y="108571"/>
                    <a:pt x="73650" y="108571"/>
                    <a:pt x="73650" y="108571"/>
                  </a:cubicBezTo>
                  <a:cubicBezTo>
                    <a:pt x="75555" y="110204"/>
                    <a:pt x="75555" y="110204"/>
                    <a:pt x="75555" y="110204"/>
                  </a:cubicBezTo>
                  <a:cubicBezTo>
                    <a:pt x="78095" y="109387"/>
                    <a:pt x="78095" y="109387"/>
                    <a:pt x="78095" y="109387"/>
                  </a:cubicBezTo>
                  <a:cubicBezTo>
                    <a:pt x="78730" y="104489"/>
                    <a:pt x="78730" y="104489"/>
                    <a:pt x="78730" y="104489"/>
                  </a:cubicBezTo>
                  <a:cubicBezTo>
                    <a:pt x="78730" y="103673"/>
                    <a:pt x="78730" y="103673"/>
                    <a:pt x="78730" y="103673"/>
                  </a:cubicBezTo>
                  <a:cubicBezTo>
                    <a:pt x="78095" y="100408"/>
                    <a:pt x="78095" y="100408"/>
                    <a:pt x="78095" y="100408"/>
                  </a:cubicBezTo>
                  <a:cubicBezTo>
                    <a:pt x="80000" y="100408"/>
                    <a:pt x="80000" y="100408"/>
                    <a:pt x="80000" y="100408"/>
                  </a:cubicBezTo>
                  <a:cubicBezTo>
                    <a:pt x="82539" y="100408"/>
                    <a:pt x="82539" y="100408"/>
                    <a:pt x="82539" y="100408"/>
                  </a:cubicBezTo>
                  <a:cubicBezTo>
                    <a:pt x="85714" y="97959"/>
                    <a:pt x="85714" y="97959"/>
                    <a:pt x="85714" y="97959"/>
                  </a:cubicBezTo>
                  <a:cubicBezTo>
                    <a:pt x="85714" y="97142"/>
                    <a:pt x="85714" y="97142"/>
                    <a:pt x="85714" y="97142"/>
                  </a:cubicBezTo>
                  <a:cubicBezTo>
                    <a:pt x="84444" y="96326"/>
                    <a:pt x="84444" y="96326"/>
                    <a:pt x="84444" y="96326"/>
                  </a:cubicBezTo>
                  <a:cubicBezTo>
                    <a:pt x="83174" y="96326"/>
                    <a:pt x="83174" y="96326"/>
                    <a:pt x="83174" y="96326"/>
                  </a:cubicBezTo>
                  <a:cubicBezTo>
                    <a:pt x="81904" y="95510"/>
                    <a:pt x="81904" y="95510"/>
                    <a:pt x="81904" y="95510"/>
                  </a:cubicBezTo>
                  <a:cubicBezTo>
                    <a:pt x="81904" y="93877"/>
                    <a:pt x="81904" y="93877"/>
                    <a:pt x="81904" y="93877"/>
                  </a:cubicBezTo>
                  <a:cubicBezTo>
                    <a:pt x="83809" y="93061"/>
                    <a:pt x="83809" y="93061"/>
                    <a:pt x="83809" y="93061"/>
                  </a:cubicBezTo>
                  <a:cubicBezTo>
                    <a:pt x="84444" y="93877"/>
                    <a:pt x="84444" y="93877"/>
                    <a:pt x="84444" y="93877"/>
                  </a:cubicBezTo>
                  <a:cubicBezTo>
                    <a:pt x="86349" y="95510"/>
                    <a:pt x="86349" y="95510"/>
                    <a:pt x="86349" y="95510"/>
                  </a:cubicBezTo>
                  <a:cubicBezTo>
                    <a:pt x="87619" y="95510"/>
                    <a:pt x="87619" y="95510"/>
                    <a:pt x="87619" y="95510"/>
                  </a:cubicBezTo>
                  <a:cubicBezTo>
                    <a:pt x="90158" y="93061"/>
                    <a:pt x="90158" y="93061"/>
                    <a:pt x="90158" y="93061"/>
                  </a:cubicBezTo>
                  <a:cubicBezTo>
                    <a:pt x="92063" y="89795"/>
                    <a:pt x="92063" y="89795"/>
                    <a:pt x="92063" y="89795"/>
                  </a:cubicBezTo>
                  <a:cubicBezTo>
                    <a:pt x="91428" y="87346"/>
                    <a:pt x="91428" y="87346"/>
                    <a:pt x="91428" y="87346"/>
                  </a:cubicBezTo>
                  <a:cubicBezTo>
                    <a:pt x="89523" y="85714"/>
                    <a:pt x="89523" y="85714"/>
                    <a:pt x="89523" y="85714"/>
                  </a:cubicBezTo>
                  <a:cubicBezTo>
                    <a:pt x="89523" y="84897"/>
                    <a:pt x="89523" y="84897"/>
                    <a:pt x="89523" y="84897"/>
                  </a:cubicBezTo>
                  <a:cubicBezTo>
                    <a:pt x="90793" y="84081"/>
                    <a:pt x="90793" y="84081"/>
                    <a:pt x="90793" y="84081"/>
                  </a:cubicBezTo>
                  <a:cubicBezTo>
                    <a:pt x="93333" y="85714"/>
                    <a:pt x="93333" y="85714"/>
                    <a:pt x="93333" y="85714"/>
                  </a:cubicBezTo>
                  <a:cubicBezTo>
                    <a:pt x="94603" y="84081"/>
                    <a:pt x="94603" y="84081"/>
                    <a:pt x="94603" y="84081"/>
                  </a:cubicBezTo>
                  <a:cubicBezTo>
                    <a:pt x="95873" y="81632"/>
                    <a:pt x="95873" y="81632"/>
                    <a:pt x="95873" y="81632"/>
                  </a:cubicBezTo>
                  <a:cubicBezTo>
                    <a:pt x="98412" y="75918"/>
                    <a:pt x="98412" y="75918"/>
                    <a:pt x="98412" y="75918"/>
                  </a:cubicBezTo>
                  <a:cubicBezTo>
                    <a:pt x="100952" y="73469"/>
                    <a:pt x="100952" y="73469"/>
                    <a:pt x="100952" y="73469"/>
                  </a:cubicBezTo>
                  <a:cubicBezTo>
                    <a:pt x="104126" y="72653"/>
                    <a:pt x="104126" y="72653"/>
                    <a:pt x="104126" y="72653"/>
                  </a:cubicBezTo>
                  <a:cubicBezTo>
                    <a:pt x="106031" y="68571"/>
                    <a:pt x="106031" y="68571"/>
                    <a:pt x="106031" y="68571"/>
                  </a:cubicBezTo>
                  <a:cubicBezTo>
                    <a:pt x="107301" y="66122"/>
                    <a:pt x="107301" y="66122"/>
                    <a:pt x="107301" y="66122"/>
                  </a:cubicBezTo>
                  <a:cubicBezTo>
                    <a:pt x="106031" y="64489"/>
                    <a:pt x="106031" y="64489"/>
                    <a:pt x="106031" y="64489"/>
                  </a:cubicBezTo>
                  <a:cubicBezTo>
                    <a:pt x="104761" y="61224"/>
                    <a:pt x="104761" y="61224"/>
                    <a:pt x="104761" y="61224"/>
                  </a:cubicBezTo>
                  <a:cubicBezTo>
                    <a:pt x="106031" y="61224"/>
                    <a:pt x="106031" y="61224"/>
                    <a:pt x="106031" y="61224"/>
                  </a:cubicBezTo>
                  <a:cubicBezTo>
                    <a:pt x="107301" y="61224"/>
                    <a:pt x="107301" y="61224"/>
                    <a:pt x="107301" y="61224"/>
                  </a:cubicBezTo>
                  <a:cubicBezTo>
                    <a:pt x="107301" y="58775"/>
                    <a:pt x="107301" y="58775"/>
                    <a:pt x="107301" y="58775"/>
                  </a:cubicBezTo>
                  <a:cubicBezTo>
                    <a:pt x="107936" y="57142"/>
                    <a:pt x="107936" y="57142"/>
                    <a:pt x="107936" y="57142"/>
                  </a:cubicBezTo>
                  <a:cubicBezTo>
                    <a:pt x="109841" y="53877"/>
                    <a:pt x="109841" y="53877"/>
                    <a:pt x="109841" y="53877"/>
                  </a:cubicBezTo>
                  <a:cubicBezTo>
                    <a:pt x="111111" y="48979"/>
                    <a:pt x="111111" y="48979"/>
                    <a:pt x="111111" y="48979"/>
                  </a:cubicBezTo>
                  <a:cubicBezTo>
                    <a:pt x="112380" y="45714"/>
                    <a:pt x="112380" y="45714"/>
                    <a:pt x="112380" y="45714"/>
                  </a:cubicBezTo>
                  <a:cubicBezTo>
                    <a:pt x="113015" y="44081"/>
                    <a:pt x="113015" y="44081"/>
                    <a:pt x="113015" y="44081"/>
                  </a:cubicBezTo>
                  <a:cubicBezTo>
                    <a:pt x="114285" y="42448"/>
                    <a:pt x="114285" y="42448"/>
                    <a:pt x="114285" y="42448"/>
                  </a:cubicBezTo>
                  <a:cubicBezTo>
                    <a:pt x="118730" y="37551"/>
                    <a:pt x="118730" y="37551"/>
                    <a:pt x="118730" y="37551"/>
                  </a:cubicBezTo>
                  <a:cubicBezTo>
                    <a:pt x="120000" y="35918"/>
                    <a:pt x="120000" y="35918"/>
                    <a:pt x="120000" y="35918"/>
                  </a:cubicBezTo>
                  <a:cubicBezTo>
                    <a:pt x="87619" y="4897"/>
                    <a:pt x="87619" y="4897"/>
                    <a:pt x="87619" y="4897"/>
                  </a:cubicBezTo>
                  <a:lnTo>
                    <a:pt x="62222" y="11428"/>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41" name="Shape 1421">
              <a:extLst>
                <a:ext uri="{FF2B5EF4-FFF2-40B4-BE49-F238E27FC236}">
                  <a16:creationId xmlns:a16="http://schemas.microsoft.com/office/drawing/2014/main" xmlns="" id="{C299DCD0-87F4-4763-AA48-4DEEDEFA5510}"/>
                </a:ext>
              </a:extLst>
            </p:cNvPr>
            <p:cNvSpPr/>
            <p:nvPr/>
          </p:nvSpPr>
          <p:spPr>
            <a:xfrm>
              <a:off x="7128028" y="2788799"/>
              <a:ext cx="212491" cy="340660"/>
            </a:xfrm>
            <a:custGeom>
              <a:avLst/>
              <a:gdLst/>
              <a:ahLst/>
              <a:cxnLst/>
              <a:rect l="0" t="0" r="0" b="0"/>
              <a:pathLst>
                <a:path w="120000" h="120000" extrusionOk="0">
                  <a:moveTo>
                    <a:pt x="38095" y="111683"/>
                  </a:moveTo>
                  <a:lnTo>
                    <a:pt x="37142" y="108712"/>
                  </a:lnTo>
                  <a:lnTo>
                    <a:pt x="33333" y="105742"/>
                  </a:lnTo>
                  <a:lnTo>
                    <a:pt x="31428" y="104554"/>
                  </a:lnTo>
                  <a:lnTo>
                    <a:pt x="31428" y="102772"/>
                  </a:lnTo>
                  <a:lnTo>
                    <a:pt x="34285" y="102178"/>
                  </a:lnTo>
                  <a:lnTo>
                    <a:pt x="40952" y="100990"/>
                  </a:lnTo>
                  <a:lnTo>
                    <a:pt x="48571" y="99801"/>
                  </a:lnTo>
                  <a:lnTo>
                    <a:pt x="120000" y="96237"/>
                  </a:lnTo>
                  <a:lnTo>
                    <a:pt x="119047" y="95643"/>
                  </a:lnTo>
                  <a:lnTo>
                    <a:pt x="115238" y="92673"/>
                  </a:lnTo>
                  <a:lnTo>
                    <a:pt x="114285" y="90891"/>
                  </a:lnTo>
                  <a:lnTo>
                    <a:pt x="112380" y="89108"/>
                  </a:lnTo>
                  <a:lnTo>
                    <a:pt x="113333" y="87920"/>
                  </a:lnTo>
                  <a:lnTo>
                    <a:pt x="115238" y="86732"/>
                  </a:lnTo>
                  <a:lnTo>
                    <a:pt x="114285" y="83762"/>
                  </a:lnTo>
                  <a:lnTo>
                    <a:pt x="112380" y="81980"/>
                  </a:lnTo>
                  <a:lnTo>
                    <a:pt x="110476" y="77227"/>
                  </a:lnTo>
                  <a:lnTo>
                    <a:pt x="110476" y="74257"/>
                  </a:lnTo>
                  <a:lnTo>
                    <a:pt x="113333" y="73069"/>
                  </a:lnTo>
                  <a:lnTo>
                    <a:pt x="114285" y="70693"/>
                  </a:lnTo>
                  <a:lnTo>
                    <a:pt x="110476" y="69504"/>
                  </a:lnTo>
                  <a:lnTo>
                    <a:pt x="115238" y="67722"/>
                  </a:lnTo>
                  <a:lnTo>
                    <a:pt x="116190" y="65346"/>
                  </a:lnTo>
                  <a:lnTo>
                    <a:pt x="114285" y="64158"/>
                  </a:lnTo>
                  <a:lnTo>
                    <a:pt x="113333" y="61782"/>
                  </a:lnTo>
                  <a:lnTo>
                    <a:pt x="113333" y="59405"/>
                  </a:lnTo>
                  <a:lnTo>
                    <a:pt x="109523" y="56435"/>
                  </a:lnTo>
                  <a:lnTo>
                    <a:pt x="102857" y="49306"/>
                  </a:lnTo>
                  <a:lnTo>
                    <a:pt x="100952" y="44554"/>
                  </a:lnTo>
                  <a:lnTo>
                    <a:pt x="91428" y="24356"/>
                  </a:lnTo>
                  <a:lnTo>
                    <a:pt x="84761" y="7128"/>
                  </a:lnTo>
                  <a:lnTo>
                    <a:pt x="82857" y="0"/>
                  </a:lnTo>
                  <a:lnTo>
                    <a:pt x="89523" y="0"/>
                  </a:lnTo>
                  <a:lnTo>
                    <a:pt x="89523" y="0"/>
                  </a:lnTo>
                  <a:lnTo>
                    <a:pt x="952" y="4158"/>
                  </a:lnTo>
                  <a:lnTo>
                    <a:pt x="952" y="8316"/>
                  </a:lnTo>
                  <a:lnTo>
                    <a:pt x="0" y="62970"/>
                  </a:lnTo>
                  <a:lnTo>
                    <a:pt x="0" y="92079"/>
                  </a:lnTo>
                  <a:lnTo>
                    <a:pt x="5714" y="116435"/>
                  </a:lnTo>
                  <a:lnTo>
                    <a:pt x="7619" y="116435"/>
                  </a:lnTo>
                  <a:lnTo>
                    <a:pt x="10476" y="117029"/>
                  </a:lnTo>
                  <a:lnTo>
                    <a:pt x="14285" y="117623"/>
                  </a:lnTo>
                  <a:lnTo>
                    <a:pt x="15238" y="115841"/>
                  </a:lnTo>
                  <a:lnTo>
                    <a:pt x="14285" y="113465"/>
                  </a:lnTo>
                  <a:lnTo>
                    <a:pt x="15238" y="111089"/>
                  </a:lnTo>
                  <a:lnTo>
                    <a:pt x="17142" y="109900"/>
                  </a:lnTo>
                  <a:lnTo>
                    <a:pt x="20000" y="109306"/>
                  </a:lnTo>
                  <a:lnTo>
                    <a:pt x="20952" y="110495"/>
                  </a:lnTo>
                  <a:lnTo>
                    <a:pt x="20952" y="112277"/>
                  </a:lnTo>
                  <a:lnTo>
                    <a:pt x="20000" y="113465"/>
                  </a:lnTo>
                  <a:lnTo>
                    <a:pt x="20952" y="114653"/>
                  </a:lnTo>
                  <a:lnTo>
                    <a:pt x="21904" y="115247"/>
                  </a:lnTo>
                  <a:lnTo>
                    <a:pt x="23809" y="115841"/>
                  </a:lnTo>
                  <a:lnTo>
                    <a:pt x="25714" y="117029"/>
                  </a:lnTo>
                  <a:lnTo>
                    <a:pt x="25714" y="118217"/>
                  </a:lnTo>
                  <a:lnTo>
                    <a:pt x="25714" y="118811"/>
                  </a:lnTo>
                  <a:lnTo>
                    <a:pt x="23809" y="120000"/>
                  </a:lnTo>
                  <a:lnTo>
                    <a:pt x="25714" y="119405"/>
                  </a:lnTo>
                  <a:lnTo>
                    <a:pt x="29523" y="118811"/>
                  </a:lnTo>
                  <a:lnTo>
                    <a:pt x="34285" y="118217"/>
                  </a:lnTo>
                  <a:lnTo>
                    <a:pt x="36190" y="117029"/>
                  </a:lnTo>
                  <a:lnTo>
                    <a:pt x="37142" y="117029"/>
                  </a:lnTo>
                  <a:lnTo>
                    <a:pt x="40952" y="116435"/>
                  </a:lnTo>
                  <a:lnTo>
                    <a:pt x="41904" y="115841"/>
                  </a:lnTo>
                  <a:lnTo>
                    <a:pt x="41904" y="115841"/>
                  </a:lnTo>
                  <a:lnTo>
                    <a:pt x="38095" y="111683"/>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42" name="Shape 1422">
              <a:extLst>
                <a:ext uri="{FF2B5EF4-FFF2-40B4-BE49-F238E27FC236}">
                  <a16:creationId xmlns:a16="http://schemas.microsoft.com/office/drawing/2014/main" xmlns="" id="{06A4B24B-ACEF-49B2-8D03-70850DAA105B}"/>
                </a:ext>
              </a:extLst>
            </p:cNvPr>
            <p:cNvSpPr/>
            <p:nvPr/>
          </p:nvSpPr>
          <p:spPr>
            <a:xfrm>
              <a:off x="6942518" y="2800603"/>
              <a:ext cx="195628" cy="342347"/>
            </a:xfrm>
            <a:custGeom>
              <a:avLst/>
              <a:gdLst/>
              <a:ahLst/>
              <a:cxnLst/>
              <a:rect l="0" t="0" r="0" b="0"/>
              <a:pathLst>
                <a:path w="120000" h="120000" extrusionOk="0">
                  <a:moveTo>
                    <a:pt x="113793" y="87487"/>
                  </a:moveTo>
                  <a:lnTo>
                    <a:pt x="113793" y="58522"/>
                  </a:lnTo>
                  <a:lnTo>
                    <a:pt x="114827" y="4137"/>
                  </a:lnTo>
                  <a:lnTo>
                    <a:pt x="114827" y="0"/>
                  </a:lnTo>
                  <a:lnTo>
                    <a:pt x="42413" y="2955"/>
                  </a:lnTo>
                  <a:lnTo>
                    <a:pt x="42413" y="2955"/>
                  </a:lnTo>
                  <a:lnTo>
                    <a:pt x="43448" y="4729"/>
                  </a:lnTo>
                  <a:lnTo>
                    <a:pt x="39310" y="5911"/>
                  </a:lnTo>
                  <a:lnTo>
                    <a:pt x="37241" y="7093"/>
                  </a:lnTo>
                  <a:lnTo>
                    <a:pt x="36206" y="8866"/>
                  </a:lnTo>
                  <a:lnTo>
                    <a:pt x="34137" y="10049"/>
                  </a:lnTo>
                  <a:lnTo>
                    <a:pt x="33103" y="10049"/>
                  </a:lnTo>
                  <a:lnTo>
                    <a:pt x="31034" y="13004"/>
                  </a:lnTo>
                  <a:lnTo>
                    <a:pt x="31034" y="15369"/>
                  </a:lnTo>
                  <a:lnTo>
                    <a:pt x="27931" y="18325"/>
                  </a:lnTo>
                  <a:lnTo>
                    <a:pt x="22758" y="21871"/>
                  </a:lnTo>
                  <a:lnTo>
                    <a:pt x="19655" y="23645"/>
                  </a:lnTo>
                  <a:lnTo>
                    <a:pt x="18620" y="26009"/>
                  </a:lnTo>
                  <a:lnTo>
                    <a:pt x="20689" y="26600"/>
                  </a:lnTo>
                  <a:lnTo>
                    <a:pt x="18620" y="28374"/>
                  </a:lnTo>
                  <a:lnTo>
                    <a:pt x="16551" y="30738"/>
                  </a:lnTo>
                  <a:lnTo>
                    <a:pt x="17586" y="31921"/>
                  </a:lnTo>
                  <a:lnTo>
                    <a:pt x="16551" y="31921"/>
                  </a:lnTo>
                  <a:lnTo>
                    <a:pt x="13448" y="34285"/>
                  </a:lnTo>
                  <a:lnTo>
                    <a:pt x="11379" y="36059"/>
                  </a:lnTo>
                  <a:lnTo>
                    <a:pt x="12413" y="36650"/>
                  </a:lnTo>
                  <a:lnTo>
                    <a:pt x="11379" y="37832"/>
                  </a:lnTo>
                  <a:lnTo>
                    <a:pt x="11379" y="39014"/>
                  </a:lnTo>
                  <a:lnTo>
                    <a:pt x="12413" y="39605"/>
                  </a:lnTo>
                  <a:lnTo>
                    <a:pt x="14482" y="41379"/>
                  </a:lnTo>
                  <a:lnTo>
                    <a:pt x="14482" y="42561"/>
                  </a:lnTo>
                  <a:lnTo>
                    <a:pt x="14482" y="46108"/>
                  </a:lnTo>
                  <a:lnTo>
                    <a:pt x="15517" y="47881"/>
                  </a:lnTo>
                  <a:lnTo>
                    <a:pt x="14482" y="49655"/>
                  </a:lnTo>
                  <a:lnTo>
                    <a:pt x="12413" y="52610"/>
                  </a:lnTo>
                  <a:lnTo>
                    <a:pt x="11379" y="52610"/>
                  </a:lnTo>
                  <a:lnTo>
                    <a:pt x="14482" y="53793"/>
                  </a:lnTo>
                  <a:lnTo>
                    <a:pt x="15517" y="55566"/>
                  </a:lnTo>
                  <a:lnTo>
                    <a:pt x="15517" y="56748"/>
                  </a:lnTo>
                  <a:lnTo>
                    <a:pt x="11379" y="57931"/>
                  </a:lnTo>
                  <a:lnTo>
                    <a:pt x="14482" y="59113"/>
                  </a:lnTo>
                  <a:lnTo>
                    <a:pt x="15517" y="60295"/>
                  </a:lnTo>
                  <a:lnTo>
                    <a:pt x="15517" y="60886"/>
                  </a:lnTo>
                  <a:lnTo>
                    <a:pt x="16551" y="63842"/>
                  </a:lnTo>
                  <a:lnTo>
                    <a:pt x="16551" y="65024"/>
                  </a:lnTo>
                  <a:lnTo>
                    <a:pt x="19655" y="66206"/>
                  </a:lnTo>
                  <a:lnTo>
                    <a:pt x="20689" y="67980"/>
                  </a:lnTo>
                  <a:lnTo>
                    <a:pt x="19655" y="72709"/>
                  </a:lnTo>
                  <a:lnTo>
                    <a:pt x="16551" y="74482"/>
                  </a:lnTo>
                  <a:lnTo>
                    <a:pt x="15517" y="74482"/>
                  </a:lnTo>
                  <a:lnTo>
                    <a:pt x="15517" y="76847"/>
                  </a:lnTo>
                  <a:lnTo>
                    <a:pt x="14482" y="78029"/>
                  </a:lnTo>
                  <a:lnTo>
                    <a:pt x="10344" y="81576"/>
                  </a:lnTo>
                  <a:lnTo>
                    <a:pt x="8275" y="82758"/>
                  </a:lnTo>
                  <a:lnTo>
                    <a:pt x="7241" y="86896"/>
                  </a:lnTo>
                  <a:lnTo>
                    <a:pt x="6206" y="88078"/>
                  </a:lnTo>
                  <a:lnTo>
                    <a:pt x="5172" y="88669"/>
                  </a:lnTo>
                  <a:lnTo>
                    <a:pt x="4137" y="90443"/>
                  </a:lnTo>
                  <a:lnTo>
                    <a:pt x="4137" y="91625"/>
                  </a:lnTo>
                  <a:lnTo>
                    <a:pt x="4137" y="94581"/>
                  </a:lnTo>
                  <a:lnTo>
                    <a:pt x="1034" y="95763"/>
                  </a:lnTo>
                  <a:lnTo>
                    <a:pt x="0" y="96945"/>
                  </a:lnTo>
                  <a:lnTo>
                    <a:pt x="0" y="98719"/>
                  </a:lnTo>
                  <a:lnTo>
                    <a:pt x="1034" y="101083"/>
                  </a:lnTo>
                  <a:lnTo>
                    <a:pt x="68275" y="99310"/>
                  </a:lnTo>
                  <a:lnTo>
                    <a:pt x="67241" y="108768"/>
                  </a:lnTo>
                  <a:lnTo>
                    <a:pt x="69310" y="111133"/>
                  </a:lnTo>
                  <a:lnTo>
                    <a:pt x="72413" y="113497"/>
                  </a:lnTo>
                  <a:lnTo>
                    <a:pt x="73448" y="117635"/>
                  </a:lnTo>
                  <a:lnTo>
                    <a:pt x="73448" y="120000"/>
                  </a:lnTo>
                  <a:lnTo>
                    <a:pt x="73448" y="120000"/>
                  </a:lnTo>
                  <a:lnTo>
                    <a:pt x="74482" y="120000"/>
                  </a:lnTo>
                  <a:lnTo>
                    <a:pt x="79655" y="118226"/>
                  </a:lnTo>
                  <a:lnTo>
                    <a:pt x="81724" y="117635"/>
                  </a:lnTo>
                  <a:lnTo>
                    <a:pt x="84827" y="116453"/>
                  </a:lnTo>
                  <a:lnTo>
                    <a:pt x="84827" y="114088"/>
                  </a:lnTo>
                  <a:lnTo>
                    <a:pt x="88965" y="114088"/>
                  </a:lnTo>
                  <a:lnTo>
                    <a:pt x="92068" y="114088"/>
                  </a:lnTo>
                  <a:lnTo>
                    <a:pt x="96206" y="113497"/>
                  </a:lnTo>
                  <a:lnTo>
                    <a:pt x="101379" y="112315"/>
                  </a:lnTo>
                  <a:lnTo>
                    <a:pt x="105517" y="112315"/>
                  </a:lnTo>
                  <a:lnTo>
                    <a:pt x="107586" y="112315"/>
                  </a:lnTo>
                  <a:lnTo>
                    <a:pt x="110689" y="112315"/>
                  </a:lnTo>
                  <a:lnTo>
                    <a:pt x="112758" y="112315"/>
                  </a:lnTo>
                  <a:lnTo>
                    <a:pt x="116896" y="113497"/>
                  </a:lnTo>
                  <a:lnTo>
                    <a:pt x="118965" y="112315"/>
                  </a:lnTo>
                  <a:lnTo>
                    <a:pt x="120000" y="111724"/>
                  </a:lnTo>
                  <a:lnTo>
                    <a:pt x="120000" y="111724"/>
                  </a:lnTo>
                  <a:lnTo>
                    <a:pt x="120000" y="111724"/>
                  </a:lnTo>
                  <a:lnTo>
                    <a:pt x="113793" y="87487"/>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43" name="Shape 1423">
              <a:extLst>
                <a:ext uri="{FF2B5EF4-FFF2-40B4-BE49-F238E27FC236}">
                  <a16:creationId xmlns:a16="http://schemas.microsoft.com/office/drawing/2014/main" xmlns="" id="{45CEFA3E-7877-40C8-A1B1-7BD3B0D02E88}"/>
                </a:ext>
              </a:extLst>
            </p:cNvPr>
            <p:cNvSpPr/>
            <p:nvPr/>
          </p:nvSpPr>
          <p:spPr>
            <a:xfrm>
              <a:off x="7559757" y="2387425"/>
              <a:ext cx="242848" cy="177077"/>
            </a:xfrm>
            <a:custGeom>
              <a:avLst/>
              <a:gdLst/>
              <a:ahLst/>
              <a:cxnLst/>
              <a:rect l="0" t="0" r="0" b="0"/>
              <a:pathLst>
                <a:path w="120000" h="120000" extrusionOk="0">
                  <a:moveTo>
                    <a:pt x="94588" y="0"/>
                  </a:moveTo>
                  <a:cubicBezTo>
                    <a:pt x="0" y="23414"/>
                    <a:pt x="0" y="23414"/>
                    <a:pt x="0" y="23414"/>
                  </a:cubicBezTo>
                  <a:cubicBezTo>
                    <a:pt x="0" y="23414"/>
                    <a:pt x="0" y="23414"/>
                    <a:pt x="0" y="23414"/>
                  </a:cubicBezTo>
                  <a:cubicBezTo>
                    <a:pt x="2117" y="42926"/>
                    <a:pt x="2117" y="42926"/>
                    <a:pt x="2117" y="42926"/>
                  </a:cubicBezTo>
                  <a:cubicBezTo>
                    <a:pt x="4941" y="42926"/>
                    <a:pt x="4941" y="42926"/>
                    <a:pt x="4941" y="42926"/>
                  </a:cubicBezTo>
                  <a:cubicBezTo>
                    <a:pt x="11294" y="32195"/>
                    <a:pt x="11294" y="32195"/>
                    <a:pt x="11294" y="32195"/>
                  </a:cubicBezTo>
                  <a:cubicBezTo>
                    <a:pt x="15529" y="32195"/>
                    <a:pt x="15529" y="32195"/>
                    <a:pt x="15529" y="32195"/>
                  </a:cubicBezTo>
                  <a:cubicBezTo>
                    <a:pt x="19764" y="24390"/>
                    <a:pt x="19764" y="24390"/>
                    <a:pt x="19764" y="24390"/>
                  </a:cubicBezTo>
                  <a:cubicBezTo>
                    <a:pt x="21176" y="24390"/>
                    <a:pt x="21176" y="24390"/>
                    <a:pt x="21176" y="24390"/>
                  </a:cubicBezTo>
                  <a:cubicBezTo>
                    <a:pt x="21882" y="26341"/>
                    <a:pt x="21882" y="26341"/>
                    <a:pt x="21882" y="26341"/>
                  </a:cubicBezTo>
                  <a:cubicBezTo>
                    <a:pt x="26823" y="21463"/>
                    <a:pt x="26823" y="21463"/>
                    <a:pt x="26823" y="21463"/>
                  </a:cubicBezTo>
                  <a:cubicBezTo>
                    <a:pt x="28941" y="21463"/>
                    <a:pt x="28941" y="21463"/>
                    <a:pt x="28941" y="21463"/>
                  </a:cubicBezTo>
                  <a:cubicBezTo>
                    <a:pt x="34588" y="17560"/>
                    <a:pt x="34588" y="17560"/>
                    <a:pt x="34588" y="17560"/>
                  </a:cubicBezTo>
                  <a:cubicBezTo>
                    <a:pt x="44470" y="21463"/>
                    <a:pt x="44470" y="21463"/>
                    <a:pt x="44470" y="21463"/>
                  </a:cubicBezTo>
                  <a:cubicBezTo>
                    <a:pt x="47294" y="27317"/>
                    <a:pt x="47294" y="27317"/>
                    <a:pt x="47294" y="27317"/>
                  </a:cubicBezTo>
                  <a:cubicBezTo>
                    <a:pt x="49411" y="35121"/>
                    <a:pt x="49411" y="35121"/>
                    <a:pt x="49411" y="35121"/>
                  </a:cubicBezTo>
                  <a:cubicBezTo>
                    <a:pt x="50117" y="35121"/>
                    <a:pt x="50117" y="35121"/>
                    <a:pt x="50117" y="35121"/>
                  </a:cubicBezTo>
                  <a:cubicBezTo>
                    <a:pt x="58588" y="41951"/>
                    <a:pt x="58588" y="41951"/>
                    <a:pt x="58588" y="41951"/>
                  </a:cubicBezTo>
                  <a:cubicBezTo>
                    <a:pt x="62117" y="46829"/>
                    <a:pt x="62117" y="46829"/>
                    <a:pt x="62117" y="46829"/>
                  </a:cubicBezTo>
                  <a:cubicBezTo>
                    <a:pt x="65647" y="49756"/>
                    <a:pt x="65647" y="49756"/>
                    <a:pt x="65647" y="49756"/>
                  </a:cubicBezTo>
                  <a:cubicBezTo>
                    <a:pt x="66352" y="54634"/>
                    <a:pt x="66352" y="54634"/>
                    <a:pt x="66352" y="54634"/>
                  </a:cubicBezTo>
                  <a:cubicBezTo>
                    <a:pt x="64941" y="58536"/>
                    <a:pt x="64941" y="58536"/>
                    <a:pt x="64941" y="58536"/>
                  </a:cubicBezTo>
                  <a:cubicBezTo>
                    <a:pt x="62117" y="59512"/>
                    <a:pt x="62117" y="59512"/>
                    <a:pt x="62117" y="59512"/>
                  </a:cubicBezTo>
                  <a:cubicBezTo>
                    <a:pt x="62823" y="72195"/>
                    <a:pt x="62823" y="72195"/>
                    <a:pt x="62823" y="72195"/>
                  </a:cubicBezTo>
                  <a:cubicBezTo>
                    <a:pt x="64235" y="74146"/>
                    <a:pt x="64235" y="74146"/>
                    <a:pt x="64235" y="74146"/>
                  </a:cubicBezTo>
                  <a:cubicBezTo>
                    <a:pt x="66352" y="73170"/>
                    <a:pt x="66352" y="73170"/>
                    <a:pt x="66352" y="73170"/>
                  </a:cubicBezTo>
                  <a:cubicBezTo>
                    <a:pt x="68470" y="72195"/>
                    <a:pt x="68470" y="72195"/>
                    <a:pt x="68470" y="72195"/>
                  </a:cubicBezTo>
                  <a:cubicBezTo>
                    <a:pt x="71294" y="73170"/>
                    <a:pt x="71294" y="73170"/>
                    <a:pt x="71294" y="73170"/>
                  </a:cubicBezTo>
                  <a:cubicBezTo>
                    <a:pt x="72000" y="74146"/>
                    <a:pt x="72000" y="74146"/>
                    <a:pt x="72000" y="74146"/>
                  </a:cubicBezTo>
                  <a:cubicBezTo>
                    <a:pt x="74823" y="73170"/>
                    <a:pt x="74823" y="73170"/>
                    <a:pt x="74823" y="73170"/>
                  </a:cubicBezTo>
                  <a:cubicBezTo>
                    <a:pt x="84000" y="74146"/>
                    <a:pt x="84000" y="74146"/>
                    <a:pt x="84000" y="74146"/>
                  </a:cubicBezTo>
                  <a:cubicBezTo>
                    <a:pt x="86117" y="76097"/>
                    <a:pt x="86117" y="76097"/>
                    <a:pt x="86117" y="76097"/>
                  </a:cubicBezTo>
                  <a:cubicBezTo>
                    <a:pt x="88941" y="78048"/>
                    <a:pt x="88941" y="78048"/>
                    <a:pt x="88941" y="78048"/>
                  </a:cubicBezTo>
                  <a:cubicBezTo>
                    <a:pt x="91058" y="77073"/>
                    <a:pt x="91058" y="77073"/>
                    <a:pt x="91058" y="77073"/>
                  </a:cubicBezTo>
                  <a:cubicBezTo>
                    <a:pt x="89647" y="73170"/>
                    <a:pt x="89647" y="73170"/>
                    <a:pt x="89647" y="73170"/>
                  </a:cubicBezTo>
                  <a:cubicBezTo>
                    <a:pt x="87529" y="70243"/>
                    <a:pt x="87529" y="70243"/>
                    <a:pt x="87529" y="70243"/>
                  </a:cubicBezTo>
                  <a:cubicBezTo>
                    <a:pt x="87529" y="67317"/>
                    <a:pt x="87529" y="67317"/>
                    <a:pt x="87529" y="67317"/>
                  </a:cubicBezTo>
                  <a:cubicBezTo>
                    <a:pt x="87529" y="66341"/>
                    <a:pt x="87529" y="66341"/>
                    <a:pt x="87529" y="66341"/>
                  </a:cubicBezTo>
                  <a:cubicBezTo>
                    <a:pt x="83294" y="58536"/>
                    <a:pt x="83294" y="58536"/>
                    <a:pt x="83294" y="58536"/>
                  </a:cubicBezTo>
                  <a:cubicBezTo>
                    <a:pt x="81882" y="55609"/>
                    <a:pt x="81882" y="55609"/>
                    <a:pt x="81882" y="55609"/>
                  </a:cubicBezTo>
                  <a:cubicBezTo>
                    <a:pt x="81882" y="48780"/>
                    <a:pt x="81882" y="48780"/>
                    <a:pt x="81882" y="48780"/>
                  </a:cubicBezTo>
                  <a:cubicBezTo>
                    <a:pt x="81176" y="41951"/>
                    <a:pt x="81176" y="41951"/>
                    <a:pt x="81176" y="41951"/>
                  </a:cubicBezTo>
                  <a:cubicBezTo>
                    <a:pt x="81882" y="35121"/>
                    <a:pt x="81882" y="35121"/>
                    <a:pt x="81882" y="35121"/>
                  </a:cubicBezTo>
                  <a:cubicBezTo>
                    <a:pt x="79764" y="30243"/>
                    <a:pt x="79764" y="30243"/>
                    <a:pt x="79764" y="30243"/>
                  </a:cubicBezTo>
                  <a:cubicBezTo>
                    <a:pt x="78352" y="27317"/>
                    <a:pt x="78352" y="27317"/>
                    <a:pt x="78352" y="27317"/>
                  </a:cubicBezTo>
                  <a:cubicBezTo>
                    <a:pt x="81176" y="27317"/>
                    <a:pt x="81176" y="27317"/>
                    <a:pt x="81176" y="27317"/>
                  </a:cubicBezTo>
                  <a:cubicBezTo>
                    <a:pt x="83294" y="21463"/>
                    <a:pt x="83294" y="21463"/>
                    <a:pt x="83294" y="21463"/>
                  </a:cubicBezTo>
                  <a:cubicBezTo>
                    <a:pt x="87529" y="17560"/>
                    <a:pt x="87529" y="17560"/>
                    <a:pt x="87529" y="17560"/>
                  </a:cubicBezTo>
                  <a:cubicBezTo>
                    <a:pt x="89647" y="11707"/>
                    <a:pt x="89647" y="11707"/>
                    <a:pt x="89647" y="11707"/>
                  </a:cubicBezTo>
                  <a:cubicBezTo>
                    <a:pt x="91058" y="12682"/>
                    <a:pt x="91058" y="12682"/>
                    <a:pt x="91058" y="12682"/>
                  </a:cubicBezTo>
                  <a:cubicBezTo>
                    <a:pt x="90352" y="19512"/>
                    <a:pt x="90352" y="19512"/>
                    <a:pt x="90352" y="19512"/>
                  </a:cubicBezTo>
                  <a:cubicBezTo>
                    <a:pt x="88235" y="20487"/>
                    <a:pt x="88235" y="20487"/>
                    <a:pt x="88235" y="20487"/>
                  </a:cubicBezTo>
                  <a:cubicBezTo>
                    <a:pt x="86823" y="26341"/>
                    <a:pt x="86823" y="26341"/>
                    <a:pt x="86823" y="26341"/>
                  </a:cubicBezTo>
                  <a:cubicBezTo>
                    <a:pt x="86823" y="30243"/>
                    <a:pt x="86823" y="30243"/>
                    <a:pt x="86823" y="30243"/>
                  </a:cubicBezTo>
                  <a:cubicBezTo>
                    <a:pt x="89647" y="30243"/>
                    <a:pt x="89647" y="30243"/>
                    <a:pt x="89647" y="30243"/>
                  </a:cubicBezTo>
                  <a:cubicBezTo>
                    <a:pt x="86117" y="35121"/>
                    <a:pt x="86117" y="35121"/>
                    <a:pt x="86117" y="35121"/>
                  </a:cubicBezTo>
                  <a:cubicBezTo>
                    <a:pt x="84705" y="38048"/>
                    <a:pt x="84705" y="38048"/>
                    <a:pt x="84705" y="38048"/>
                  </a:cubicBezTo>
                  <a:cubicBezTo>
                    <a:pt x="88941" y="40000"/>
                    <a:pt x="88941" y="40000"/>
                    <a:pt x="88941" y="40000"/>
                  </a:cubicBezTo>
                  <a:cubicBezTo>
                    <a:pt x="90352" y="40975"/>
                    <a:pt x="90352" y="40975"/>
                    <a:pt x="90352" y="40975"/>
                  </a:cubicBezTo>
                  <a:cubicBezTo>
                    <a:pt x="92470" y="44878"/>
                    <a:pt x="92470" y="44878"/>
                    <a:pt x="92470" y="44878"/>
                  </a:cubicBezTo>
                  <a:cubicBezTo>
                    <a:pt x="91764" y="45853"/>
                    <a:pt x="91764" y="45853"/>
                    <a:pt x="91764" y="45853"/>
                  </a:cubicBezTo>
                  <a:cubicBezTo>
                    <a:pt x="94588" y="49756"/>
                    <a:pt x="94588" y="49756"/>
                    <a:pt x="94588" y="49756"/>
                  </a:cubicBezTo>
                  <a:cubicBezTo>
                    <a:pt x="94588" y="51707"/>
                    <a:pt x="94588" y="51707"/>
                    <a:pt x="94588" y="51707"/>
                  </a:cubicBezTo>
                  <a:cubicBezTo>
                    <a:pt x="91764" y="55609"/>
                    <a:pt x="91764" y="55609"/>
                    <a:pt x="91764" y="55609"/>
                  </a:cubicBezTo>
                  <a:cubicBezTo>
                    <a:pt x="89647" y="55609"/>
                    <a:pt x="89647" y="55609"/>
                    <a:pt x="89647" y="55609"/>
                  </a:cubicBezTo>
                  <a:cubicBezTo>
                    <a:pt x="90352" y="59512"/>
                    <a:pt x="90352" y="59512"/>
                    <a:pt x="90352" y="59512"/>
                  </a:cubicBezTo>
                  <a:cubicBezTo>
                    <a:pt x="89647" y="61463"/>
                    <a:pt x="89647" y="61463"/>
                    <a:pt x="89647" y="61463"/>
                  </a:cubicBezTo>
                  <a:cubicBezTo>
                    <a:pt x="91058" y="63414"/>
                    <a:pt x="91058" y="63414"/>
                    <a:pt x="91058" y="63414"/>
                  </a:cubicBezTo>
                  <a:cubicBezTo>
                    <a:pt x="93882" y="64390"/>
                    <a:pt x="93882" y="64390"/>
                    <a:pt x="93882" y="64390"/>
                  </a:cubicBezTo>
                  <a:cubicBezTo>
                    <a:pt x="98117" y="64390"/>
                    <a:pt x="98117" y="64390"/>
                    <a:pt x="98117" y="64390"/>
                  </a:cubicBezTo>
                  <a:cubicBezTo>
                    <a:pt x="100941" y="67317"/>
                    <a:pt x="100941" y="67317"/>
                    <a:pt x="100941" y="67317"/>
                  </a:cubicBezTo>
                  <a:cubicBezTo>
                    <a:pt x="103058" y="73170"/>
                    <a:pt x="103058" y="73170"/>
                    <a:pt x="103058" y="73170"/>
                  </a:cubicBezTo>
                  <a:cubicBezTo>
                    <a:pt x="104470" y="78048"/>
                    <a:pt x="104470" y="78048"/>
                    <a:pt x="104470" y="78048"/>
                  </a:cubicBezTo>
                  <a:cubicBezTo>
                    <a:pt x="103764" y="79024"/>
                    <a:pt x="103764" y="79024"/>
                    <a:pt x="103764" y="79024"/>
                  </a:cubicBezTo>
                  <a:cubicBezTo>
                    <a:pt x="105882" y="81951"/>
                    <a:pt x="105882" y="81951"/>
                    <a:pt x="105882" y="81951"/>
                  </a:cubicBezTo>
                  <a:cubicBezTo>
                    <a:pt x="107294" y="86829"/>
                    <a:pt x="107294" y="86829"/>
                    <a:pt x="107294" y="86829"/>
                  </a:cubicBezTo>
                  <a:cubicBezTo>
                    <a:pt x="105176" y="95609"/>
                    <a:pt x="105176" y="95609"/>
                    <a:pt x="105176" y="95609"/>
                  </a:cubicBezTo>
                  <a:cubicBezTo>
                    <a:pt x="104470" y="101463"/>
                    <a:pt x="104470" y="101463"/>
                    <a:pt x="104470" y="101463"/>
                  </a:cubicBezTo>
                  <a:cubicBezTo>
                    <a:pt x="104470" y="111219"/>
                    <a:pt x="104470" y="111219"/>
                    <a:pt x="104470" y="111219"/>
                  </a:cubicBezTo>
                  <a:cubicBezTo>
                    <a:pt x="105176" y="117073"/>
                    <a:pt x="105176" y="117073"/>
                    <a:pt x="105176" y="117073"/>
                  </a:cubicBezTo>
                  <a:cubicBezTo>
                    <a:pt x="106588" y="120000"/>
                    <a:pt x="106588" y="120000"/>
                    <a:pt x="106588" y="120000"/>
                  </a:cubicBezTo>
                  <a:cubicBezTo>
                    <a:pt x="108000" y="113170"/>
                    <a:pt x="108000" y="113170"/>
                    <a:pt x="108000" y="113170"/>
                  </a:cubicBezTo>
                  <a:cubicBezTo>
                    <a:pt x="108705" y="102439"/>
                    <a:pt x="108705" y="102439"/>
                    <a:pt x="108705" y="102439"/>
                  </a:cubicBezTo>
                  <a:cubicBezTo>
                    <a:pt x="110823" y="99512"/>
                    <a:pt x="110823" y="99512"/>
                    <a:pt x="110823" y="99512"/>
                  </a:cubicBezTo>
                  <a:cubicBezTo>
                    <a:pt x="110823" y="96585"/>
                    <a:pt x="110823" y="96585"/>
                    <a:pt x="110823" y="96585"/>
                  </a:cubicBezTo>
                  <a:cubicBezTo>
                    <a:pt x="110823" y="94634"/>
                    <a:pt x="110823" y="94634"/>
                    <a:pt x="110823" y="94634"/>
                  </a:cubicBezTo>
                  <a:cubicBezTo>
                    <a:pt x="112941" y="92682"/>
                    <a:pt x="112941" y="92682"/>
                    <a:pt x="112941" y="92682"/>
                  </a:cubicBezTo>
                  <a:cubicBezTo>
                    <a:pt x="115058" y="88780"/>
                    <a:pt x="115058" y="88780"/>
                    <a:pt x="115058" y="88780"/>
                  </a:cubicBezTo>
                  <a:cubicBezTo>
                    <a:pt x="115058" y="80000"/>
                    <a:pt x="115058" y="80000"/>
                    <a:pt x="115058" y="80000"/>
                  </a:cubicBezTo>
                  <a:cubicBezTo>
                    <a:pt x="115058" y="77073"/>
                    <a:pt x="115058" y="77073"/>
                    <a:pt x="115058" y="77073"/>
                  </a:cubicBezTo>
                  <a:cubicBezTo>
                    <a:pt x="115058" y="73170"/>
                    <a:pt x="115058" y="73170"/>
                    <a:pt x="115058" y="73170"/>
                  </a:cubicBezTo>
                  <a:cubicBezTo>
                    <a:pt x="117882" y="69268"/>
                    <a:pt x="117882" y="69268"/>
                    <a:pt x="117882" y="69268"/>
                  </a:cubicBezTo>
                  <a:cubicBezTo>
                    <a:pt x="118588" y="72195"/>
                    <a:pt x="118588" y="72195"/>
                    <a:pt x="118588" y="72195"/>
                  </a:cubicBezTo>
                  <a:cubicBezTo>
                    <a:pt x="117882" y="75121"/>
                    <a:pt x="117882" y="75121"/>
                    <a:pt x="117882" y="75121"/>
                  </a:cubicBezTo>
                  <a:cubicBezTo>
                    <a:pt x="117882" y="75121"/>
                    <a:pt x="116470" y="78048"/>
                    <a:pt x="116470" y="78048"/>
                  </a:cubicBezTo>
                  <a:cubicBezTo>
                    <a:pt x="117176" y="79024"/>
                    <a:pt x="118588" y="80000"/>
                    <a:pt x="118588" y="80000"/>
                  </a:cubicBezTo>
                  <a:cubicBezTo>
                    <a:pt x="120000" y="75121"/>
                    <a:pt x="120000" y="75121"/>
                    <a:pt x="120000" y="75121"/>
                  </a:cubicBezTo>
                  <a:cubicBezTo>
                    <a:pt x="120000" y="66341"/>
                    <a:pt x="120000" y="66341"/>
                    <a:pt x="120000" y="66341"/>
                  </a:cubicBezTo>
                  <a:cubicBezTo>
                    <a:pt x="119294" y="52682"/>
                    <a:pt x="119294" y="52682"/>
                    <a:pt x="119294" y="52682"/>
                  </a:cubicBezTo>
                  <a:cubicBezTo>
                    <a:pt x="119294" y="52682"/>
                    <a:pt x="119294" y="52682"/>
                    <a:pt x="119294" y="52682"/>
                  </a:cubicBezTo>
                  <a:cubicBezTo>
                    <a:pt x="104470" y="55609"/>
                    <a:pt x="104470" y="55609"/>
                    <a:pt x="104470" y="55609"/>
                  </a:cubicBezTo>
                  <a:lnTo>
                    <a:pt x="94588" y="0"/>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44" name="Shape 1424">
              <a:extLst>
                <a:ext uri="{FF2B5EF4-FFF2-40B4-BE49-F238E27FC236}">
                  <a16:creationId xmlns:a16="http://schemas.microsoft.com/office/drawing/2014/main" xmlns="" id="{861BA413-6AF3-400C-BF77-754DA04F69B4}"/>
                </a:ext>
              </a:extLst>
            </p:cNvPr>
            <p:cNvSpPr/>
            <p:nvPr/>
          </p:nvSpPr>
          <p:spPr>
            <a:xfrm>
              <a:off x="7411350" y="2367189"/>
              <a:ext cx="249594" cy="246220"/>
            </a:xfrm>
            <a:custGeom>
              <a:avLst/>
              <a:gdLst/>
              <a:ahLst/>
              <a:cxnLst/>
              <a:rect l="0" t="0" r="0" b="0"/>
              <a:pathLst>
                <a:path w="120000" h="120000" extrusionOk="0">
                  <a:moveTo>
                    <a:pt x="17027" y="111780"/>
                  </a:moveTo>
                  <a:lnTo>
                    <a:pt x="19459" y="111780"/>
                  </a:lnTo>
                  <a:lnTo>
                    <a:pt x="20270" y="114246"/>
                  </a:lnTo>
                  <a:lnTo>
                    <a:pt x="25135" y="118356"/>
                  </a:lnTo>
                  <a:lnTo>
                    <a:pt x="29189" y="119999"/>
                  </a:lnTo>
                  <a:lnTo>
                    <a:pt x="30810" y="119999"/>
                  </a:lnTo>
                  <a:lnTo>
                    <a:pt x="35675" y="114246"/>
                  </a:lnTo>
                  <a:lnTo>
                    <a:pt x="38918" y="116712"/>
                  </a:lnTo>
                  <a:lnTo>
                    <a:pt x="46216" y="115068"/>
                  </a:lnTo>
                  <a:lnTo>
                    <a:pt x="51891" y="110136"/>
                  </a:lnTo>
                  <a:lnTo>
                    <a:pt x="60810" y="105205"/>
                  </a:lnTo>
                  <a:lnTo>
                    <a:pt x="64054" y="102739"/>
                  </a:lnTo>
                  <a:lnTo>
                    <a:pt x="63243" y="96164"/>
                  </a:lnTo>
                  <a:lnTo>
                    <a:pt x="64054" y="92054"/>
                  </a:lnTo>
                  <a:lnTo>
                    <a:pt x="68108" y="87945"/>
                  </a:lnTo>
                  <a:lnTo>
                    <a:pt x="70540" y="81369"/>
                  </a:lnTo>
                  <a:lnTo>
                    <a:pt x="72972" y="71506"/>
                  </a:lnTo>
                  <a:lnTo>
                    <a:pt x="73783" y="65753"/>
                  </a:lnTo>
                  <a:lnTo>
                    <a:pt x="77027" y="67397"/>
                  </a:lnTo>
                  <a:lnTo>
                    <a:pt x="81081" y="69041"/>
                  </a:lnTo>
                  <a:lnTo>
                    <a:pt x="82702" y="69863"/>
                  </a:lnTo>
                  <a:lnTo>
                    <a:pt x="83513" y="68219"/>
                  </a:lnTo>
                  <a:lnTo>
                    <a:pt x="85945" y="61643"/>
                  </a:lnTo>
                  <a:lnTo>
                    <a:pt x="87567" y="58356"/>
                  </a:lnTo>
                  <a:lnTo>
                    <a:pt x="88378" y="55068"/>
                  </a:lnTo>
                  <a:lnTo>
                    <a:pt x="89189" y="55068"/>
                  </a:lnTo>
                  <a:lnTo>
                    <a:pt x="91621" y="55068"/>
                  </a:lnTo>
                  <a:lnTo>
                    <a:pt x="92432" y="56712"/>
                  </a:lnTo>
                  <a:lnTo>
                    <a:pt x="96486" y="49315"/>
                  </a:lnTo>
                  <a:lnTo>
                    <a:pt x="98918" y="46849"/>
                  </a:lnTo>
                  <a:lnTo>
                    <a:pt x="100540" y="44383"/>
                  </a:lnTo>
                  <a:lnTo>
                    <a:pt x="102162" y="38630"/>
                  </a:lnTo>
                  <a:lnTo>
                    <a:pt x="102162" y="32054"/>
                  </a:lnTo>
                  <a:lnTo>
                    <a:pt x="109459" y="36164"/>
                  </a:lnTo>
                  <a:lnTo>
                    <a:pt x="114324" y="38630"/>
                  </a:lnTo>
                  <a:lnTo>
                    <a:pt x="115945" y="38630"/>
                  </a:lnTo>
                  <a:lnTo>
                    <a:pt x="118378" y="36164"/>
                  </a:lnTo>
                  <a:lnTo>
                    <a:pt x="120000" y="35342"/>
                  </a:lnTo>
                  <a:lnTo>
                    <a:pt x="119189" y="35342"/>
                  </a:lnTo>
                  <a:lnTo>
                    <a:pt x="117567" y="29589"/>
                  </a:lnTo>
                  <a:lnTo>
                    <a:pt x="114324" y="25479"/>
                  </a:lnTo>
                  <a:lnTo>
                    <a:pt x="105405" y="23013"/>
                  </a:lnTo>
                  <a:lnTo>
                    <a:pt x="99729" y="25479"/>
                  </a:lnTo>
                  <a:lnTo>
                    <a:pt x="97297" y="25479"/>
                  </a:lnTo>
                  <a:lnTo>
                    <a:pt x="92432" y="28767"/>
                  </a:lnTo>
                  <a:lnTo>
                    <a:pt x="91621" y="27945"/>
                  </a:lnTo>
                  <a:lnTo>
                    <a:pt x="90810" y="27945"/>
                  </a:lnTo>
                  <a:lnTo>
                    <a:pt x="86756" y="32876"/>
                  </a:lnTo>
                  <a:lnTo>
                    <a:pt x="82702" y="32876"/>
                  </a:lnTo>
                  <a:lnTo>
                    <a:pt x="76216" y="41095"/>
                  </a:lnTo>
                  <a:lnTo>
                    <a:pt x="73783" y="41095"/>
                  </a:lnTo>
                  <a:lnTo>
                    <a:pt x="71351" y="27123"/>
                  </a:lnTo>
                  <a:lnTo>
                    <a:pt x="46216" y="32054"/>
                  </a:lnTo>
                  <a:lnTo>
                    <a:pt x="41351" y="0"/>
                  </a:lnTo>
                  <a:lnTo>
                    <a:pt x="38918" y="0"/>
                  </a:lnTo>
                  <a:lnTo>
                    <a:pt x="38108" y="2465"/>
                  </a:lnTo>
                  <a:lnTo>
                    <a:pt x="38918" y="4931"/>
                  </a:lnTo>
                  <a:lnTo>
                    <a:pt x="38918" y="5753"/>
                  </a:lnTo>
                  <a:lnTo>
                    <a:pt x="38918" y="12328"/>
                  </a:lnTo>
                  <a:lnTo>
                    <a:pt x="38918" y="15616"/>
                  </a:lnTo>
                  <a:lnTo>
                    <a:pt x="38108" y="18082"/>
                  </a:lnTo>
                  <a:lnTo>
                    <a:pt x="38108" y="23013"/>
                  </a:lnTo>
                  <a:lnTo>
                    <a:pt x="37297" y="29589"/>
                  </a:lnTo>
                  <a:lnTo>
                    <a:pt x="37297" y="32054"/>
                  </a:lnTo>
                  <a:lnTo>
                    <a:pt x="35675" y="36164"/>
                  </a:lnTo>
                  <a:lnTo>
                    <a:pt x="29189" y="41917"/>
                  </a:lnTo>
                  <a:lnTo>
                    <a:pt x="26756" y="45205"/>
                  </a:lnTo>
                  <a:lnTo>
                    <a:pt x="22702" y="45205"/>
                  </a:lnTo>
                  <a:lnTo>
                    <a:pt x="19459" y="50136"/>
                  </a:lnTo>
                  <a:lnTo>
                    <a:pt x="17027" y="53424"/>
                  </a:lnTo>
                  <a:lnTo>
                    <a:pt x="16216" y="61643"/>
                  </a:lnTo>
                  <a:lnTo>
                    <a:pt x="15405" y="62465"/>
                  </a:lnTo>
                  <a:lnTo>
                    <a:pt x="12162" y="59999"/>
                  </a:lnTo>
                  <a:lnTo>
                    <a:pt x="9729" y="62465"/>
                  </a:lnTo>
                  <a:lnTo>
                    <a:pt x="7297" y="71506"/>
                  </a:lnTo>
                  <a:lnTo>
                    <a:pt x="7297" y="74794"/>
                  </a:lnTo>
                  <a:lnTo>
                    <a:pt x="5675" y="77260"/>
                  </a:lnTo>
                  <a:lnTo>
                    <a:pt x="2432" y="80547"/>
                  </a:lnTo>
                  <a:lnTo>
                    <a:pt x="0" y="83013"/>
                  </a:lnTo>
                  <a:lnTo>
                    <a:pt x="2432" y="93698"/>
                  </a:lnTo>
                  <a:lnTo>
                    <a:pt x="4054" y="98630"/>
                  </a:lnTo>
                  <a:lnTo>
                    <a:pt x="8108" y="104383"/>
                  </a:lnTo>
                  <a:lnTo>
                    <a:pt x="12162" y="108493"/>
                  </a:lnTo>
                  <a:lnTo>
                    <a:pt x="15405" y="113424"/>
                  </a:lnTo>
                  <a:lnTo>
                    <a:pt x="16216" y="113424"/>
                  </a:lnTo>
                  <a:lnTo>
                    <a:pt x="17027" y="111780"/>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45" name="Shape 1425">
              <a:extLst>
                <a:ext uri="{FF2B5EF4-FFF2-40B4-BE49-F238E27FC236}">
                  <a16:creationId xmlns:a16="http://schemas.microsoft.com/office/drawing/2014/main" xmlns="" id="{E2881D3D-2274-475B-A243-E3A5F9AA2F48}"/>
                </a:ext>
              </a:extLst>
            </p:cNvPr>
            <p:cNvSpPr/>
            <p:nvPr/>
          </p:nvSpPr>
          <p:spPr>
            <a:xfrm>
              <a:off x="7045392" y="2498731"/>
              <a:ext cx="397999" cy="205745"/>
            </a:xfrm>
            <a:custGeom>
              <a:avLst/>
              <a:gdLst/>
              <a:ahLst/>
              <a:cxnLst/>
              <a:rect l="0" t="0" r="0" b="0"/>
              <a:pathLst>
                <a:path w="120000" h="120000" extrusionOk="0">
                  <a:moveTo>
                    <a:pt x="102711" y="92459"/>
                  </a:moveTo>
                  <a:lnTo>
                    <a:pt x="105254" y="89508"/>
                  </a:lnTo>
                  <a:lnTo>
                    <a:pt x="106779" y="87540"/>
                  </a:lnTo>
                  <a:lnTo>
                    <a:pt x="108813" y="86557"/>
                  </a:lnTo>
                  <a:lnTo>
                    <a:pt x="110338" y="77704"/>
                  </a:lnTo>
                  <a:lnTo>
                    <a:pt x="111864" y="72786"/>
                  </a:lnTo>
                  <a:lnTo>
                    <a:pt x="117457" y="68852"/>
                  </a:lnTo>
                  <a:lnTo>
                    <a:pt x="119491" y="62950"/>
                  </a:lnTo>
                  <a:lnTo>
                    <a:pt x="120000" y="59016"/>
                  </a:lnTo>
                  <a:lnTo>
                    <a:pt x="117966" y="53114"/>
                  </a:lnTo>
                  <a:lnTo>
                    <a:pt x="115423" y="48196"/>
                  </a:lnTo>
                  <a:lnTo>
                    <a:pt x="112881" y="41311"/>
                  </a:lnTo>
                  <a:lnTo>
                    <a:pt x="111864" y="35409"/>
                  </a:lnTo>
                  <a:lnTo>
                    <a:pt x="110338" y="22622"/>
                  </a:lnTo>
                  <a:lnTo>
                    <a:pt x="110847" y="21639"/>
                  </a:lnTo>
                  <a:lnTo>
                    <a:pt x="109322" y="21639"/>
                  </a:lnTo>
                  <a:lnTo>
                    <a:pt x="107288" y="17704"/>
                  </a:lnTo>
                  <a:lnTo>
                    <a:pt x="105254" y="12786"/>
                  </a:lnTo>
                  <a:lnTo>
                    <a:pt x="103728" y="9836"/>
                  </a:lnTo>
                  <a:lnTo>
                    <a:pt x="103220" y="10819"/>
                  </a:lnTo>
                  <a:lnTo>
                    <a:pt x="102203" y="11803"/>
                  </a:lnTo>
                  <a:lnTo>
                    <a:pt x="101186" y="14754"/>
                  </a:lnTo>
                  <a:lnTo>
                    <a:pt x="100677" y="15737"/>
                  </a:lnTo>
                  <a:lnTo>
                    <a:pt x="97627" y="16721"/>
                  </a:lnTo>
                  <a:lnTo>
                    <a:pt x="95084" y="14754"/>
                  </a:lnTo>
                  <a:lnTo>
                    <a:pt x="93559" y="12786"/>
                  </a:lnTo>
                  <a:lnTo>
                    <a:pt x="93050" y="13770"/>
                  </a:lnTo>
                  <a:lnTo>
                    <a:pt x="92033" y="15737"/>
                  </a:lnTo>
                  <a:lnTo>
                    <a:pt x="92033" y="16721"/>
                  </a:lnTo>
                  <a:lnTo>
                    <a:pt x="90508" y="17704"/>
                  </a:lnTo>
                  <a:lnTo>
                    <a:pt x="89491" y="15737"/>
                  </a:lnTo>
                  <a:lnTo>
                    <a:pt x="88474" y="14754"/>
                  </a:lnTo>
                  <a:lnTo>
                    <a:pt x="86949" y="13770"/>
                  </a:lnTo>
                  <a:lnTo>
                    <a:pt x="84406" y="12786"/>
                  </a:lnTo>
                  <a:lnTo>
                    <a:pt x="83898" y="10819"/>
                  </a:lnTo>
                  <a:lnTo>
                    <a:pt x="82881" y="6885"/>
                  </a:lnTo>
                  <a:lnTo>
                    <a:pt x="80847" y="3934"/>
                  </a:lnTo>
                  <a:lnTo>
                    <a:pt x="78305" y="0"/>
                  </a:lnTo>
                  <a:lnTo>
                    <a:pt x="77796" y="983"/>
                  </a:lnTo>
                  <a:lnTo>
                    <a:pt x="75254" y="2950"/>
                  </a:lnTo>
                  <a:lnTo>
                    <a:pt x="72711" y="983"/>
                  </a:lnTo>
                  <a:lnTo>
                    <a:pt x="71694" y="1967"/>
                  </a:lnTo>
                  <a:lnTo>
                    <a:pt x="72203" y="5901"/>
                  </a:lnTo>
                  <a:lnTo>
                    <a:pt x="73220" y="6885"/>
                  </a:lnTo>
                  <a:lnTo>
                    <a:pt x="72711" y="8852"/>
                  </a:lnTo>
                  <a:lnTo>
                    <a:pt x="73220" y="14754"/>
                  </a:lnTo>
                  <a:lnTo>
                    <a:pt x="72203" y="16721"/>
                  </a:lnTo>
                  <a:lnTo>
                    <a:pt x="70169" y="16721"/>
                  </a:lnTo>
                  <a:lnTo>
                    <a:pt x="68135" y="18688"/>
                  </a:lnTo>
                  <a:lnTo>
                    <a:pt x="64067" y="19672"/>
                  </a:lnTo>
                  <a:lnTo>
                    <a:pt x="63559" y="20655"/>
                  </a:lnTo>
                  <a:lnTo>
                    <a:pt x="63559" y="22622"/>
                  </a:lnTo>
                  <a:lnTo>
                    <a:pt x="63050" y="24590"/>
                  </a:lnTo>
                  <a:lnTo>
                    <a:pt x="63050" y="28524"/>
                  </a:lnTo>
                  <a:lnTo>
                    <a:pt x="62033" y="32459"/>
                  </a:lnTo>
                  <a:lnTo>
                    <a:pt x="61016" y="36393"/>
                  </a:lnTo>
                  <a:lnTo>
                    <a:pt x="60000" y="38360"/>
                  </a:lnTo>
                  <a:lnTo>
                    <a:pt x="58474" y="38360"/>
                  </a:lnTo>
                  <a:lnTo>
                    <a:pt x="56949" y="43278"/>
                  </a:lnTo>
                  <a:lnTo>
                    <a:pt x="56949" y="46229"/>
                  </a:lnTo>
                  <a:lnTo>
                    <a:pt x="55932" y="50163"/>
                  </a:lnTo>
                  <a:lnTo>
                    <a:pt x="52881" y="51147"/>
                  </a:lnTo>
                  <a:lnTo>
                    <a:pt x="52372" y="50163"/>
                  </a:lnTo>
                  <a:lnTo>
                    <a:pt x="50847" y="47213"/>
                  </a:lnTo>
                  <a:lnTo>
                    <a:pt x="50338" y="43278"/>
                  </a:lnTo>
                  <a:lnTo>
                    <a:pt x="49322" y="43278"/>
                  </a:lnTo>
                  <a:lnTo>
                    <a:pt x="48813" y="47213"/>
                  </a:lnTo>
                  <a:lnTo>
                    <a:pt x="47288" y="50163"/>
                  </a:lnTo>
                  <a:lnTo>
                    <a:pt x="47288" y="54098"/>
                  </a:lnTo>
                  <a:lnTo>
                    <a:pt x="46779" y="57049"/>
                  </a:lnTo>
                  <a:lnTo>
                    <a:pt x="44745" y="56065"/>
                  </a:lnTo>
                  <a:lnTo>
                    <a:pt x="43728" y="54098"/>
                  </a:lnTo>
                  <a:lnTo>
                    <a:pt x="41694" y="54098"/>
                  </a:lnTo>
                  <a:lnTo>
                    <a:pt x="40677" y="55081"/>
                  </a:lnTo>
                  <a:lnTo>
                    <a:pt x="38644" y="56065"/>
                  </a:lnTo>
                  <a:lnTo>
                    <a:pt x="38644" y="60000"/>
                  </a:lnTo>
                  <a:lnTo>
                    <a:pt x="38135" y="60983"/>
                  </a:lnTo>
                  <a:lnTo>
                    <a:pt x="36101" y="59016"/>
                  </a:lnTo>
                  <a:lnTo>
                    <a:pt x="34576" y="56065"/>
                  </a:lnTo>
                  <a:lnTo>
                    <a:pt x="32033" y="56065"/>
                  </a:lnTo>
                  <a:lnTo>
                    <a:pt x="30508" y="56065"/>
                  </a:lnTo>
                  <a:lnTo>
                    <a:pt x="28983" y="60000"/>
                  </a:lnTo>
                  <a:lnTo>
                    <a:pt x="24915" y="60000"/>
                  </a:lnTo>
                  <a:lnTo>
                    <a:pt x="24915" y="64918"/>
                  </a:lnTo>
                  <a:lnTo>
                    <a:pt x="23389" y="64918"/>
                  </a:lnTo>
                  <a:lnTo>
                    <a:pt x="21864" y="65901"/>
                  </a:lnTo>
                  <a:lnTo>
                    <a:pt x="21864" y="69836"/>
                  </a:lnTo>
                  <a:lnTo>
                    <a:pt x="21864" y="70819"/>
                  </a:lnTo>
                  <a:lnTo>
                    <a:pt x="21864" y="73770"/>
                  </a:lnTo>
                  <a:lnTo>
                    <a:pt x="22372" y="76721"/>
                  </a:lnTo>
                  <a:lnTo>
                    <a:pt x="21355" y="77704"/>
                  </a:lnTo>
                  <a:lnTo>
                    <a:pt x="18305" y="79672"/>
                  </a:lnTo>
                  <a:lnTo>
                    <a:pt x="16779" y="81639"/>
                  </a:lnTo>
                  <a:lnTo>
                    <a:pt x="16779" y="86557"/>
                  </a:lnTo>
                  <a:lnTo>
                    <a:pt x="17796" y="91475"/>
                  </a:lnTo>
                  <a:lnTo>
                    <a:pt x="16779" y="92459"/>
                  </a:lnTo>
                  <a:lnTo>
                    <a:pt x="15254" y="92459"/>
                  </a:lnTo>
                  <a:lnTo>
                    <a:pt x="13728" y="92459"/>
                  </a:lnTo>
                  <a:lnTo>
                    <a:pt x="11694" y="89508"/>
                  </a:lnTo>
                  <a:lnTo>
                    <a:pt x="9661" y="87540"/>
                  </a:lnTo>
                  <a:lnTo>
                    <a:pt x="8644" y="88524"/>
                  </a:lnTo>
                  <a:lnTo>
                    <a:pt x="7118" y="91475"/>
                  </a:lnTo>
                  <a:lnTo>
                    <a:pt x="5593" y="92459"/>
                  </a:lnTo>
                  <a:lnTo>
                    <a:pt x="5084" y="95409"/>
                  </a:lnTo>
                  <a:lnTo>
                    <a:pt x="5084" y="98360"/>
                  </a:lnTo>
                  <a:lnTo>
                    <a:pt x="7118" y="100327"/>
                  </a:lnTo>
                  <a:lnTo>
                    <a:pt x="7118" y="102295"/>
                  </a:lnTo>
                  <a:lnTo>
                    <a:pt x="7118" y="105245"/>
                  </a:lnTo>
                  <a:lnTo>
                    <a:pt x="7118" y="110163"/>
                  </a:lnTo>
                  <a:lnTo>
                    <a:pt x="6101" y="113114"/>
                  </a:lnTo>
                  <a:lnTo>
                    <a:pt x="5084" y="114098"/>
                  </a:lnTo>
                  <a:lnTo>
                    <a:pt x="3559" y="114098"/>
                  </a:lnTo>
                  <a:lnTo>
                    <a:pt x="2542" y="115081"/>
                  </a:lnTo>
                  <a:lnTo>
                    <a:pt x="2542" y="115081"/>
                  </a:lnTo>
                  <a:lnTo>
                    <a:pt x="2033" y="115081"/>
                  </a:lnTo>
                  <a:lnTo>
                    <a:pt x="0" y="115081"/>
                  </a:lnTo>
                  <a:lnTo>
                    <a:pt x="0" y="116065"/>
                  </a:lnTo>
                  <a:lnTo>
                    <a:pt x="0" y="119016"/>
                  </a:lnTo>
                  <a:lnTo>
                    <a:pt x="0" y="120000"/>
                  </a:lnTo>
                  <a:lnTo>
                    <a:pt x="1016" y="119016"/>
                  </a:lnTo>
                  <a:lnTo>
                    <a:pt x="26440" y="118032"/>
                  </a:lnTo>
                  <a:lnTo>
                    <a:pt x="25423" y="109180"/>
                  </a:lnTo>
                  <a:lnTo>
                    <a:pt x="72711" y="103278"/>
                  </a:lnTo>
                  <a:lnTo>
                    <a:pt x="97627" y="98360"/>
                  </a:lnTo>
                  <a:lnTo>
                    <a:pt x="100677" y="95409"/>
                  </a:lnTo>
                  <a:lnTo>
                    <a:pt x="102711" y="92459"/>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46" name="Shape 1426">
              <a:extLst>
                <a:ext uri="{FF2B5EF4-FFF2-40B4-BE49-F238E27FC236}">
                  <a16:creationId xmlns:a16="http://schemas.microsoft.com/office/drawing/2014/main" xmlns="" id="{B501F710-AC84-4A04-9A46-9E231113A0FD}"/>
                </a:ext>
              </a:extLst>
            </p:cNvPr>
            <p:cNvSpPr/>
            <p:nvPr/>
          </p:nvSpPr>
          <p:spPr>
            <a:xfrm>
              <a:off x="6706417" y="2426214"/>
              <a:ext cx="362584" cy="315364"/>
            </a:xfrm>
            <a:custGeom>
              <a:avLst/>
              <a:gdLst/>
              <a:ahLst/>
              <a:cxnLst/>
              <a:rect l="0" t="0" r="0" b="0"/>
              <a:pathLst>
                <a:path w="120000" h="120000" extrusionOk="0">
                  <a:moveTo>
                    <a:pt x="112440" y="104796"/>
                  </a:moveTo>
                  <a:cubicBezTo>
                    <a:pt x="112440" y="103167"/>
                    <a:pt x="112440" y="103167"/>
                    <a:pt x="112440" y="103167"/>
                  </a:cubicBezTo>
                  <a:cubicBezTo>
                    <a:pt x="112440" y="102624"/>
                    <a:pt x="112440" y="102624"/>
                    <a:pt x="112440" y="102624"/>
                  </a:cubicBezTo>
                  <a:cubicBezTo>
                    <a:pt x="114330" y="102624"/>
                    <a:pt x="114330" y="102624"/>
                    <a:pt x="114330" y="102624"/>
                  </a:cubicBezTo>
                  <a:cubicBezTo>
                    <a:pt x="114803" y="102624"/>
                    <a:pt x="114803" y="102624"/>
                    <a:pt x="114803" y="102624"/>
                  </a:cubicBezTo>
                  <a:cubicBezTo>
                    <a:pt x="115275" y="102081"/>
                    <a:pt x="115275" y="102081"/>
                    <a:pt x="115275" y="102081"/>
                  </a:cubicBezTo>
                  <a:cubicBezTo>
                    <a:pt x="116220" y="101538"/>
                    <a:pt x="116220" y="101538"/>
                    <a:pt x="116220" y="101538"/>
                  </a:cubicBezTo>
                  <a:cubicBezTo>
                    <a:pt x="117637" y="101538"/>
                    <a:pt x="117637" y="101538"/>
                    <a:pt x="117637" y="101538"/>
                  </a:cubicBezTo>
                  <a:cubicBezTo>
                    <a:pt x="119055" y="100995"/>
                    <a:pt x="119055" y="100995"/>
                    <a:pt x="119055" y="100995"/>
                  </a:cubicBezTo>
                  <a:cubicBezTo>
                    <a:pt x="120000" y="99366"/>
                    <a:pt x="120000" y="99366"/>
                    <a:pt x="120000" y="99366"/>
                  </a:cubicBezTo>
                  <a:cubicBezTo>
                    <a:pt x="120000" y="96108"/>
                    <a:pt x="120000" y="96108"/>
                    <a:pt x="120000" y="96108"/>
                  </a:cubicBezTo>
                  <a:cubicBezTo>
                    <a:pt x="120000" y="93936"/>
                    <a:pt x="120000" y="93936"/>
                    <a:pt x="120000" y="93936"/>
                  </a:cubicBezTo>
                  <a:cubicBezTo>
                    <a:pt x="120000" y="92850"/>
                    <a:pt x="120000" y="92850"/>
                    <a:pt x="120000" y="92850"/>
                  </a:cubicBezTo>
                  <a:cubicBezTo>
                    <a:pt x="118110" y="91221"/>
                    <a:pt x="118110" y="91221"/>
                    <a:pt x="118110" y="91221"/>
                  </a:cubicBezTo>
                  <a:cubicBezTo>
                    <a:pt x="118110" y="89592"/>
                    <a:pt x="118110" y="89592"/>
                    <a:pt x="118110" y="89592"/>
                  </a:cubicBezTo>
                  <a:cubicBezTo>
                    <a:pt x="118582" y="87420"/>
                    <a:pt x="118582" y="87420"/>
                    <a:pt x="118582" y="87420"/>
                  </a:cubicBezTo>
                  <a:cubicBezTo>
                    <a:pt x="116220" y="87420"/>
                    <a:pt x="116220" y="87420"/>
                    <a:pt x="116220" y="87420"/>
                  </a:cubicBezTo>
                  <a:cubicBezTo>
                    <a:pt x="114803" y="90135"/>
                    <a:pt x="114803" y="90135"/>
                    <a:pt x="114803" y="90135"/>
                  </a:cubicBezTo>
                  <a:cubicBezTo>
                    <a:pt x="114803" y="87420"/>
                    <a:pt x="114803" y="87420"/>
                    <a:pt x="114803" y="87420"/>
                  </a:cubicBezTo>
                  <a:cubicBezTo>
                    <a:pt x="112440" y="84705"/>
                    <a:pt x="112440" y="84705"/>
                    <a:pt x="112440" y="84705"/>
                  </a:cubicBezTo>
                  <a:cubicBezTo>
                    <a:pt x="112913" y="82533"/>
                    <a:pt x="112913" y="82533"/>
                    <a:pt x="112913" y="82533"/>
                  </a:cubicBezTo>
                  <a:cubicBezTo>
                    <a:pt x="113385" y="79276"/>
                    <a:pt x="113385" y="79276"/>
                    <a:pt x="113385" y="79276"/>
                  </a:cubicBezTo>
                  <a:cubicBezTo>
                    <a:pt x="111496" y="73303"/>
                    <a:pt x="111496" y="73303"/>
                    <a:pt x="111496" y="73303"/>
                  </a:cubicBezTo>
                  <a:cubicBezTo>
                    <a:pt x="109606" y="71131"/>
                    <a:pt x="109606" y="71131"/>
                    <a:pt x="109606" y="71131"/>
                  </a:cubicBezTo>
                  <a:cubicBezTo>
                    <a:pt x="103464" y="66244"/>
                    <a:pt x="103464" y="66244"/>
                    <a:pt x="103464" y="66244"/>
                  </a:cubicBezTo>
                  <a:cubicBezTo>
                    <a:pt x="102047" y="67330"/>
                    <a:pt x="102047" y="67330"/>
                    <a:pt x="102047" y="67330"/>
                  </a:cubicBezTo>
                  <a:cubicBezTo>
                    <a:pt x="98267" y="64072"/>
                    <a:pt x="98267" y="64072"/>
                    <a:pt x="98267" y="64072"/>
                  </a:cubicBezTo>
                  <a:cubicBezTo>
                    <a:pt x="95433" y="60814"/>
                    <a:pt x="95433" y="60814"/>
                    <a:pt x="95433" y="60814"/>
                  </a:cubicBezTo>
                  <a:cubicBezTo>
                    <a:pt x="95433" y="57556"/>
                    <a:pt x="95433" y="57556"/>
                    <a:pt x="95433" y="57556"/>
                  </a:cubicBezTo>
                  <a:cubicBezTo>
                    <a:pt x="96377" y="54298"/>
                    <a:pt x="96377" y="54298"/>
                    <a:pt x="96377" y="54298"/>
                  </a:cubicBezTo>
                  <a:cubicBezTo>
                    <a:pt x="96850" y="52126"/>
                    <a:pt x="96850" y="52126"/>
                    <a:pt x="96850" y="52126"/>
                  </a:cubicBezTo>
                  <a:cubicBezTo>
                    <a:pt x="97322" y="49411"/>
                    <a:pt x="97322" y="49411"/>
                    <a:pt x="97322" y="49411"/>
                  </a:cubicBezTo>
                  <a:cubicBezTo>
                    <a:pt x="98740" y="45610"/>
                    <a:pt x="98740" y="45610"/>
                    <a:pt x="98740" y="45610"/>
                  </a:cubicBezTo>
                  <a:cubicBezTo>
                    <a:pt x="97322" y="43438"/>
                    <a:pt x="97322" y="43438"/>
                    <a:pt x="97322" y="43438"/>
                  </a:cubicBezTo>
                  <a:cubicBezTo>
                    <a:pt x="95433" y="41266"/>
                    <a:pt x="95433" y="41266"/>
                    <a:pt x="95433" y="41266"/>
                  </a:cubicBezTo>
                  <a:cubicBezTo>
                    <a:pt x="92598" y="41266"/>
                    <a:pt x="92598" y="41266"/>
                    <a:pt x="92598" y="41266"/>
                  </a:cubicBezTo>
                  <a:cubicBezTo>
                    <a:pt x="91181" y="42352"/>
                    <a:pt x="91181" y="42352"/>
                    <a:pt x="91181" y="42352"/>
                  </a:cubicBezTo>
                  <a:cubicBezTo>
                    <a:pt x="90236" y="43981"/>
                    <a:pt x="90236" y="43981"/>
                    <a:pt x="90236" y="43981"/>
                  </a:cubicBezTo>
                  <a:cubicBezTo>
                    <a:pt x="87874" y="41266"/>
                    <a:pt x="87874" y="41266"/>
                    <a:pt x="87874" y="41266"/>
                  </a:cubicBezTo>
                  <a:cubicBezTo>
                    <a:pt x="87874" y="36380"/>
                    <a:pt x="87874" y="36380"/>
                    <a:pt x="87874" y="36380"/>
                  </a:cubicBezTo>
                  <a:cubicBezTo>
                    <a:pt x="85511" y="32579"/>
                    <a:pt x="85511" y="32579"/>
                    <a:pt x="85511" y="32579"/>
                  </a:cubicBezTo>
                  <a:cubicBezTo>
                    <a:pt x="77007" y="24434"/>
                    <a:pt x="77007" y="24434"/>
                    <a:pt x="77007" y="24434"/>
                  </a:cubicBezTo>
                  <a:cubicBezTo>
                    <a:pt x="73700" y="17918"/>
                    <a:pt x="73700" y="17918"/>
                    <a:pt x="73700" y="17918"/>
                  </a:cubicBezTo>
                  <a:cubicBezTo>
                    <a:pt x="73700" y="11945"/>
                    <a:pt x="73700" y="11945"/>
                    <a:pt x="73700" y="11945"/>
                  </a:cubicBezTo>
                  <a:cubicBezTo>
                    <a:pt x="73700" y="5972"/>
                    <a:pt x="73700" y="5972"/>
                    <a:pt x="73700" y="5972"/>
                  </a:cubicBezTo>
                  <a:cubicBezTo>
                    <a:pt x="74645" y="5429"/>
                    <a:pt x="74645" y="5429"/>
                    <a:pt x="74645" y="5429"/>
                  </a:cubicBezTo>
                  <a:cubicBezTo>
                    <a:pt x="68976" y="0"/>
                    <a:pt x="68976" y="0"/>
                    <a:pt x="68976" y="0"/>
                  </a:cubicBezTo>
                  <a:cubicBezTo>
                    <a:pt x="0" y="1085"/>
                    <a:pt x="0" y="1085"/>
                    <a:pt x="0" y="1085"/>
                  </a:cubicBezTo>
                  <a:cubicBezTo>
                    <a:pt x="472" y="2171"/>
                    <a:pt x="472" y="2171"/>
                    <a:pt x="472" y="2171"/>
                  </a:cubicBezTo>
                  <a:cubicBezTo>
                    <a:pt x="1889" y="3257"/>
                    <a:pt x="1889" y="3257"/>
                    <a:pt x="1889" y="3257"/>
                  </a:cubicBezTo>
                  <a:cubicBezTo>
                    <a:pt x="2362" y="5972"/>
                    <a:pt x="2362" y="5972"/>
                    <a:pt x="2362" y="5972"/>
                  </a:cubicBezTo>
                  <a:cubicBezTo>
                    <a:pt x="1417" y="7058"/>
                    <a:pt x="1417" y="7058"/>
                    <a:pt x="1417" y="7058"/>
                  </a:cubicBezTo>
                  <a:cubicBezTo>
                    <a:pt x="2362" y="8687"/>
                    <a:pt x="2362" y="8687"/>
                    <a:pt x="2362" y="8687"/>
                  </a:cubicBezTo>
                  <a:cubicBezTo>
                    <a:pt x="2362" y="8687"/>
                    <a:pt x="1889" y="8687"/>
                    <a:pt x="2362" y="9230"/>
                  </a:cubicBezTo>
                  <a:cubicBezTo>
                    <a:pt x="2834" y="9773"/>
                    <a:pt x="5196" y="10316"/>
                    <a:pt x="5196" y="10316"/>
                  </a:cubicBezTo>
                  <a:cubicBezTo>
                    <a:pt x="5669" y="13574"/>
                    <a:pt x="5669" y="13574"/>
                    <a:pt x="5669" y="13574"/>
                  </a:cubicBezTo>
                  <a:cubicBezTo>
                    <a:pt x="6614" y="15746"/>
                    <a:pt x="6614" y="15746"/>
                    <a:pt x="6614" y="15746"/>
                  </a:cubicBezTo>
                  <a:cubicBezTo>
                    <a:pt x="6614" y="15746"/>
                    <a:pt x="6614" y="15746"/>
                    <a:pt x="6614" y="15746"/>
                  </a:cubicBezTo>
                  <a:cubicBezTo>
                    <a:pt x="8503" y="19004"/>
                    <a:pt x="8503" y="19004"/>
                    <a:pt x="8503" y="19004"/>
                  </a:cubicBezTo>
                  <a:cubicBezTo>
                    <a:pt x="9448" y="21176"/>
                    <a:pt x="9448" y="21176"/>
                    <a:pt x="9448" y="21176"/>
                  </a:cubicBezTo>
                  <a:cubicBezTo>
                    <a:pt x="13700" y="21176"/>
                    <a:pt x="13700" y="21176"/>
                    <a:pt x="13700" y="21176"/>
                  </a:cubicBezTo>
                  <a:cubicBezTo>
                    <a:pt x="14645" y="21176"/>
                    <a:pt x="14645" y="21176"/>
                    <a:pt x="14645" y="21176"/>
                  </a:cubicBezTo>
                  <a:cubicBezTo>
                    <a:pt x="14645" y="23891"/>
                    <a:pt x="14645" y="23891"/>
                    <a:pt x="14645" y="23891"/>
                  </a:cubicBezTo>
                  <a:cubicBezTo>
                    <a:pt x="13228" y="27149"/>
                    <a:pt x="13228" y="27149"/>
                    <a:pt x="13228" y="27149"/>
                  </a:cubicBezTo>
                  <a:cubicBezTo>
                    <a:pt x="11811" y="29864"/>
                    <a:pt x="11811" y="29864"/>
                    <a:pt x="11811" y="29864"/>
                  </a:cubicBezTo>
                  <a:cubicBezTo>
                    <a:pt x="14645" y="33122"/>
                    <a:pt x="14645" y="33122"/>
                    <a:pt x="14645" y="33122"/>
                  </a:cubicBezTo>
                  <a:cubicBezTo>
                    <a:pt x="15590" y="36380"/>
                    <a:pt x="15590" y="36380"/>
                    <a:pt x="15590" y="36380"/>
                  </a:cubicBezTo>
                  <a:cubicBezTo>
                    <a:pt x="17007" y="37466"/>
                    <a:pt x="17007" y="37466"/>
                    <a:pt x="17007" y="37466"/>
                  </a:cubicBezTo>
                  <a:cubicBezTo>
                    <a:pt x="19842" y="39095"/>
                    <a:pt x="19842" y="39095"/>
                    <a:pt x="19842" y="39095"/>
                  </a:cubicBezTo>
                  <a:cubicBezTo>
                    <a:pt x="19842" y="95565"/>
                    <a:pt x="19842" y="95565"/>
                    <a:pt x="19842" y="95565"/>
                  </a:cubicBezTo>
                  <a:cubicBezTo>
                    <a:pt x="19842" y="109140"/>
                    <a:pt x="19842" y="109140"/>
                    <a:pt x="19842" y="109140"/>
                  </a:cubicBezTo>
                  <a:cubicBezTo>
                    <a:pt x="101574" y="106968"/>
                    <a:pt x="101574" y="106968"/>
                    <a:pt x="101574" y="106968"/>
                  </a:cubicBezTo>
                  <a:cubicBezTo>
                    <a:pt x="102047" y="110226"/>
                    <a:pt x="102047" y="110226"/>
                    <a:pt x="102047" y="110226"/>
                  </a:cubicBezTo>
                  <a:cubicBezTo>
                    <a:pt x="96850" y="120000"/>
                    <a:pt x="96850" y="120000"/>
                    <a:pt x="96850" y="120000"/>
                  </a:cubicBezTo>
                  <a:cubicBezTo>
                    <a:pt x="110078" y="118914"/>
                    <a:pt x="110078" y="118914"/>
                    <a:pt x="110078" y="118914"/>
                  </a:cubicBezTo>
                  <a:cubicBezTo>
                    <a:pt x="110551" y="117285"/>
                    <a:pt x="110551" y="117285"/>
                    <a:pt x="110551" y="117285"/>
                  </a:cubicBezTo>
                  <a:cubicBezTo>
                    <a:pt x="111496" y="115656"/>
                    <a:pt x="111496" y="115656"/>
                    <a:pt x="111496" y="115656"/>
                  </a:cubicBezTo>
                  <a:cubicBezTo>
                    <a:pt x="111496" y="115656"/>
                    <a:pt x="112440" y="115113"/>
                    <a:pt x="111968" y="114570"/>
                  </a:cubicBezTo>
                  <a:cubicBezTo>
                    <a:pt x="111968" y="114027"/>
                    <a:pt x="111023" y="112398"/>
                    <a:pt x="111023" y="112398"/>
                  </a:cubicBezTo>
                  <a:cubicBezTo>
                    <a:pt x="110551" y="111855"/>
                    <a:pt x="110551" y="111855"/>
                    <a:pt x="110551" y="111855"/>
                  </a:cubicBezTo>
                  <a:cubicBezTo>
                    <a:pt x="111023" y="110769"/>
                    <a:pt x="111023" y="110769"/>
                    <a:pt x="111023" y="110769"/>
                  </a:cubicBezTo>
                  <a:cubicBezTo>
                    <a:pt x="111968" y="110226"/>
                    <a:pt x="111968" y="110226"/>
                    <a:pt x="111968" y="110226"/>
                  </a:cubicBezTo>
                  <a:cubicBezTo>
                    <a:pt x="112440" y="108597"/>
                    <a:pt x="112440" y="108597"/>
                    <a:pt x="112440" y="108597"/>
                  </a:cubicBezTo>
                  <a:cubicBezTo>
                    <a:pt x="112440" y="106968"/>
                    <a:pt x="112440" y="106968"/>
                    <a:pt x="112440" y="106968"/>
                  </a:cubicBezTo>
                  <a:cubicBezTo>
                    <a:pt x="112440" y="105339"/>
                    <a:pt x="112440" y="105339"/>
                    <a:pt x="112440" y="105339"/>
                  </a:cubicBezTo>
                  <a:lnTo>
                    <a:pt x="112440" y="104796"/>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47" name="Shape 1427">
              <a:extLst>
                <a:ext uri="{FF2B5EF4-FFF2-40B4-BE49-F238E27FC236}">
                  <a16:creationId xmlns:a16="http://schemas.microsoft.com/office/drawing/2014/main" xmlns="" id="{98844F42-30D8-44E6-8BDD-80E5379C6DA9}"/>
                </a:ext>
              </a:extLst>
            </p:cNvPr>
            <p:cNvSpPr/>
            <p:nvPr/>
          </p:nvSpPr>
          <p:spPr>
            <a:xfrm>
              <a:off x="6642332" y="1820781"/>
              <a:ext cx="350780" cy="408118"/>
            </a:xfrm>
            <a:custGeom>
              <a:avLst/>
              <a:gdLst/>
              <a:ahLst/>
              <a:cxnLst/>
              <a:rect l="0" t="0" r="0" b="0"/>
              <a:pathLst>
                <a:path w="120000" h="120000" extrusionOk="0">
                  <a:moveTo>
                    <a:pt x="73846" y="69917"/>
                  </a:moveTo>
                  <a:lnTo>
                    <a:pt x="80192" y="66942"/>
                  </a:lnTo>
                  <a:lnTo>
                    <a:pt x="80192" y="55041"/>
                  </a:lnTo>
                  <a:lnTo>
                    <a:pt x="83076" y="53057"/>
                  </a:lnTo>
                  <a:lnTo>
                    <a:pt x="92884" y="45123"/>
                  </a:lnTo>
                  <a:lnTo>
                    <a:pt x="97500" y="39669"/>
                  </a:lnTo>
                  <a:lnTo>
                    <a:pt x="106730" y="34214"/>
                  </a:lnTo>
                  <a:lnTo>
                    <a:pt x="120000" y="27272"/>
                  </a:lnTo>
                  <a:lnTo>
                    <a:pt x="115384" y="26280"/>
                  </a:lnTo>
                  <a:lnTo>
                    <a:pt x="105576" y="25785"/>
                  </a:lnTo>
                  <a:lnTo>
                    <a:pt x="97500" y="24297"/>
                  </a:lnTo>
                  <a:lnTo>
                    <a:pt x="95769" y="25785"/>
                  </a:lnTo>
                  <a:lnTo>
                    <a:pt x="93461" y="27272"/>
                  </a:lnTo>
                  <a:lnTo>
                    <a:pt x="88846" y="27272"/>
                  </a:lnTo>
                  <a:lnTo>
                    <a:pt x="87115" y="25289"/>
                  </a:lnTo>
                  <a:lnTo>
                    <a:pt x="84807" y="23801"/>
                  </a:lnTo>
                  <a:lnTo>
                    <a:pt x="78461" y="22314"/>
                  </a:lnTo>
                  <a:lnTo>
                    <a:pt x="76730" y="22314"/>
                  </a:lnTo>
                  <a:lnTo>
                    <a:pt x="74423" y="21322"/>
                  </a:lnTo>
                  <a:lnTo>
                    <a:pt x="73846" y="20826"/>
                  </a:lnTo>
                  <a:lnTo>
                    <a:pt x="68653" y="20330"/>
                  </a:lnTo>
                  <a:lnTo>
                    <a:pt x="65769" y="17851"/>
                  </a:lnTo>
                  <a:lnTo>
                    <a:pt x="69230" y="19338"/>
                  </a:lnTo>
                  <a:lnTo>
                    <a:pt x="70961" y="17851"/>
                  </a:lnTo>
                  <a:lnTo>
                    <a:pt x="68653" y="17355"/>
                  </a:lnTo>
                  <a:lnTo>
                    <a:pt x="65769" y="17355"/>
                  </a:lnTo>
                  <a:lnTo>
                    <a:pt x="62884" y="17355"/>
                  </a:lnTo>
                  <a:lnTo>
                    <a:pt x="60576" y="17355"/>
                  </a:lnTo>
                  <a:lnTo>
                    <a:pt x="57692" y="17355"/>
                  </a:lnTo>
                  <a:lnTo>
                    <a:pt x="55961" y="19338"/>
                  </a:lnTo>
                  <a:lnTo>
                    <a:pt x="53653" y="19338"/>
                  </a:lnTo>
                  <a:lnTo>
                    <a:pt x="50192" y="16859"/>
                  </a:lnTo>
                  <a:lnTo>
                    <a:pt x="48461" y="16859"/>
                  </a:lnTo>
                  <a:lnTo>
                    <a:pt x="46153" y="16859"/>
                  </a:lnTo>
                  <a:lnTo>
                    <a:pt x="42115" y="15867"/>
                  </a:lnTo>
                  <a:lnTo>
                    <a:pt x="39230" y="11900"/>
                  </a:lnTo>
                  <a:lnTo>
                    <a:pt x="39230" y="11900"/>
                  </a:lnTo>
                  <a:lnTo>
                    <a:pt x="38076" y="9917"/>
                  </a:lnTo>
                  <a:lnTo>
                    <a:pt x="35769" y="9917"/>
                  </a:lnTo>
                  <a:lnTo>
                    <a:pt x="33461" y="9917"/>
                  </a:lnTo>
                  <a:lnTo>
                    <a:pt x="31730" y="9917"/>
                  </a:lnTo>
                  <a:lnTo>
                    <a:pt x="31153" y="7933"/>
                  </a:lnTo>
                  <a:lnTo>
                    <a:pt x="32884" y="5950"/>
                  </a:lnTo>
                  <a:lnTo>
                    <a:pt x="33461" y="3966"/>
                  </a:lnTo>
                  <a:lnTo>
                    <a:pt x="35769" y="2479"/>
                  </a:lnTo>
                  <a:lnTo>
                    <a:pt x="34615" y="991"/>
                  </a:lnTo>
                  <a:lnTo>
                    <a:pt x="34615" y="991"/>
                  </a:lnTo>
                  <a:lnTo>
                    <a:pt x="32307" y="0"/>
                  </a:lnTo>
                  <a:lnTo>
                    <a:pt x="32307" y="4958"/>
                  </a:lnTo>
                  <a:lnTo>
                    <a:pt x="31153" y="5950"/>
                  </a:lnTo>
                  <a:lnTo>
                    <a:pt x="30000" y="7933"/>
                  </a:lnTo>
                  <a:lnTo>
                    <a:pt x="0" y="7933"/>
                  </a:lnTo>
                  <a:lnTo>
                    <a:pt x="576" y="9917"/>
                  </a:lnTo>
                  <a:lnTo>
                    <a:pt x="576" y="11404"/>
                  </a:lnTo>
                  <a:lnTo>
                    <a:pt x="576" y="11900"/>
                  </a:lnTo>
                  <a:lnTo>
                    <a:pt x="2307" y="12892"/>
                  </a:lnTo>
                  <a:lnTo>
                    <a:pt x="2307" y="14876"/>
                  </a:lnTo>
                  <a:lnTo>
                    <a:pt x="1730" y="15371"/>
                  </a:lnTo>
                  <a:lnTo>
                    <a:pt x="576" y="16363"/>
                  </a:lnTo>
                  <a:lnTo>
                    <a:pt x="576" y="16859"/>
                  </a:lnTo>
                  <a:lnTo>
                    <a:pt x="576" y="18842"/>
                  </a:lnTo>
                  <a:lnTo>
                    <a:pt x="1153" y="19834"/>
                  </a:lnTo>
                  <a:lnTo>
                    <a:pt x="1730" y="22314"/>
                  </a:lnTo>
                  <a:lnTo>
                    <a:pt x="576" y="25289"/>
                  </a:lnTo>
                  <a:lnTo>
                    <a:pt x="1730" y="27768"/>
                  </a:lnTo>
                  <a:lnTo>
                    <a:pt x="3461" y="31735"/>
                  </a:lnTo>
                  <a:lnTo>
                    <a:pt x="5192" y="34710"/>
                  </a:lnTo>
                  <a:lnTo>
                    <a:pt x="5192" y="38677"/>
                  </a:lnTo>
                  <a:lnTo>
                    <a:pt x="5769" y="45619"/>
                  </a:lnTo>
                  <a:lnTo>
                    <a:pt x="5769" y="51570"/>
                  </a:lnTo>
                  <a:lnTo>
                    <a:pt x="5769" y="55537"/>
                  </a:lnTo>
                  <a:lnTo>
                    <a:pt x="6923" y="56528"/>
                  </a:lnTo>
                  <a:lnTo>
                    <a:pt x="6923" y="57520"/>
                  </a:lnTo>
                  <a:lnTo>
                    <a:pt x="6923" y="60495"/>
                  </a:lnTo>
                  <a:lnTo>
                    <a:pt x="8653" y="61487"/>
                  </a:lnTo>
                  <a:lnTo>
                    <a:pt x="9807" y="62975"/>
                  </a:lnTo>
                  <a:lnTo>
                    <a:pt x="10384" y="65454"/>
                  </a:lnTo>
                  <a:lnTo>
                    <a:pt x="10384" y="67438"/>
                  </a:lnTo>
                  <a:lnTo>
                    <a:pt x="10384" y="69917"/>
                  </a:lnTo>
                  <a:lnTo>
                    <a:pt x="9230" y="70413"/>
                  </a:lnTo>
                  <a:lnTo>
                    <a:pt x="9230" y="70413"/>
                  </a:lnTo>
                  <a:lnTo>
                    <a:pt x="9807" y="71404"/>
                  </a:lnTo>
                  <a:lnTo>
                    <a:pt x="7500" y="72892"/>
                  </a:lnTo>
                  <a:lnTo>
                    <a:pt x="6346" y="74380"/>
                  </a:lnTo>
                  <a:lnTo>
                    <a:pt x="4615" y="75371"/>
                  </a:lnTo>
                  <a:lnTo>
                    <a:pt x="4615" y="76363"/>
                  </a:lnTo>
                  <a:lnTo>
                    <a:pt x="4615" y="77355"/>
                  </a:lnTo>
                  <a:lnTo>
                    <a:pt x="5192" y="78347"/>
                  </a:lnTo>
                  <a:lnTo>
                    <a:pt x="6923" y="79338"/>
                  </a:lnTo>
                  <a:lnTo>
                    <a:pt x="6923" y="80826"/>
                  </a:lnTo>
                  <a:lnTo>
                    <a:pt x="9807" y="81322"/>
                  </a:lnTo>
                  <a:lnTo>
                    <a:pt x="10384" y="82809"/>
                  </a:lnTo>
                  <a:lnTo>
                    <a:pt x="12115" y="83801"/>
                  </a:lnTo>
                  <a:lnTo>
                    <a:pt x="10384" y="120000"/>
                  </a:lnTo>
                  <a:lnTo>
                    <a:pt x="99230" y="118512"/>
                  </a:lnTo>
                  <a:lnTo>
                    <a:pt x="99807" y="115537"/>
                  </a:lnTo>
                  <a:lnTo>
                    <a:pt x="99230" y="112561"/>
                  </a:lnTo>
                  <a:lnTo>
                    <a:pt x="95769" y="109090"/>
                  </a:lnTo>
                  <a:lnTo>
                    <a:pt x="92307" y="107107"/>
                  </a:lnTo>
                  <a:lnTo>
                    <a:pt x="90576" y="105619"/>
                  </a:lnTo>
                  <a:lnTo>
                    <a:pt x="86538" y="101157"/>
                  </a:lnTo>
                  <a:lnTo>
                    <a:pt x="79615" y="97685"/>
                  </a:lnTo>
                  <a:lnTo>
                    <a:pt x="75000" y="95702"/>
                  </a:lnTo>
                  <a:lnTo>
                    <a:pt x="72115" y="93719"/>
                  </a:lnTo>
                  <a:lnTo>
                    <a:pt x="72692" y="86280"/>
                  </a:lnTo>
                  <a:lnTo>
                    <a:pt x="73846" y="78842"/>
                  </a:lnTo>
                  <a:lnTo>
                    <a:pt x="72692" y="78842"/>
                  </a:lnTo>
                  <a:lnTo>
                    <a:pt x="70384" y="76363"/>
                  </a:lnTo>
                  <a:lnTo>
                    <a:pt x="72692" y="71900"/>
                  </a:lnTo>
                  <a:lnTo>
                    <a:pt x="73846" y="69917"/>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cxnSp>
          <p:nvCxnSpPr>
            <p:cNvPr id="48" name="Shape 1428">
              <a:extLst>
                <a:ext uri="{FF2B5EF4-FFF2-40B4-BE49-F238E27FC236}">
                  <a16:creationId xmlns:a16="http://schemas.microsoft.com/office/drawing/2014/main" xmlns="" id="{7E6CF80C-7E24-45F0-B039-B7511FDE148F}"/>
                </a:ext>
              </a:extLst>
            </p:cNvPr>
            <p:cNvCxnSpPr/>
            <p:nvPr/>
          </p:nvCxnSpPr>
          <p:spPr>
            <a:xfrm>
              <a:off x="6881807" y="2014722"/>
              <a:ext cx="0" cy="0"/>
            </a:xfrm>
            <a:prstGeom prst="straightConnector1">
              <a:avLst/>
            </a:prstGeom>
            <a:grpFill/>
            <a:ln w="3175" cap="flat" cmpd="sng">
              <a:solidFill>
                <a:srgbClr val="000000"/>
              </a:solidFill>
              <a:prstDash val="solid"/>
              <a:round/>
              <a:headEnd type="none" w="med" len="med"/>
              <a:tailEnd type="none" w="med" len="med"/>
            </a:ln>
          </p:spPr>
        </p:cxnSp>
        <p:cxnSp>
          <p:nvCxnSpPr>
            <p:cNvPr id="49" name="Shape 1429">
              <a:extLst>
                <a:ext uri="{FF2B5EF4-FFF2-40B4-BE49-F238E27FC236}">
                  <a16:creationId xmlns:a16="http://schemas.microsoft.com/office/drawing/2014/main" xmlns="" id="{336C98D3-7901-4A10-96DB-0BE43F3B30F7}"/>
                </a:ext>
              </a:extLst>
            </p:cNvPr>
            <p:cNvCxnSpPr/>
            <p:nvPr/>
          </p:nvCxnSpPr>
          <p:spPr>
            <a:xfrm>
              <a:off x="6881807" y="2014722"/>
              <a:ext cx="0" cy="0"/>
            </a:xfrm>
            <a:prstGeom prst="straightConnector1">
              <a:avLst/>
            </a:prstGeom>
            <a:grpFill/>
            <a:ln w="3175" cap="flat" cmpd="sng">
              <a:solidFill>
                <a:srgbClr val="FFFFFF"/>
              </a:solidFill>
              <a:prstDash val="solid"/>
              <a:miter/>
              <a:headEnd type="none" w="med" len="med"/>
              <a:tailEnd type="none" w="med" len="med"/>
            </a:ln>
          </p:spPr>
        </p:cxnSp>
        <p:sp>
          <p:nvSpPr>
            <p:cNvPr id="50" name="Shape 1430">
              <a:extLst>
                <a:ext uri="{FF2B5EF4-FFF2-40B4-BE49-F238E27FC236}">
                  <a16:creationId xmlns:a16="http://schemas.microsoft.com/office/drawing/2014/main" xmlns="" id="{62C6DBA9-8F47-4FA1-BAB4-DB78C6FF590D}"/>
                </a:ext>
              </a:extLst>
            </p:cNvPr>
            <p:cNvSpPr/>
            <p:nvPr/>
          </p:nvSpPr>
          <p:spPr>
            <a:xfrm>
              <a:off x="6964443" y="1940518"/>
              <a:ext cx="409805" cy="386195"/>
            </a:xfrm>
            <a:custGeom>
              <a:avLst/>
              <a:gdLst/>
              <a:ahLst/>
              <a:cxnLst/>
              <a:rect l="0" t="0" r="0" b="0"/>
              <a:pathLst>
                <a:path w="120000" h="120000" extrusionOk="0">
                  <a:moveTo>
                    <a:pt x="0" y="22666"/>
                  </a:moveTo>
                  <a:cubicBezTo>
                    <a:pt x="836" y="21777"/>
                    <a:pt x="836" y="21777"/>
                    <a:pt x="836" y="21777"/>
                  </a:cubicBezTo>
                  <a:cubicBezTo>
                    <a:pt x="2508" y="21777"/>
                    <a:pt x="2508" y="21777"/>
                    <a:pt x="2508" y="21777"/>
                  </a:cubicBezTo>
                  <a:cubicBezTo>
                    <a:pt x="4599" y="20444"/>
                    <a:pt x="4599" y="20444"/>
                    <a:pt x="4599" y="20444"/>
                  </a:cubicBezTo>
                  <a:cubicBezTo>
                    <a:pt x="5017" y="19555"/>
                    <a:pt x="5017" y="19555"/>
                    <a:pt x="5017" y="19555"/>
                  </a:cubicBezTo>
                  <a:cubicBezTo>
                    <a:pt x="5853" y="17777"/>
                    <a:pt x="5853" y="17777"/>
                    <a:pt x="5853" y="17777"/>
                  </a:cubicBezTo>
                  <a:cubicBezTo>
                    <a:pt x="7108" y="16444"/>
                    <a:pt x="7108" y="16444"/>
                    <a:pt x="7108" y="16444"/>
                  </a:cubicBezTo>
                  <a:cubicBezTo>
                    <a:pt x="8362" y="16000"/>
                    <a:pt x="8362" y="16000"/>
                    <a:pt x="8362" y="16000"/>
                  </a:cubicBezTo>
                  <a:cubicBezTo>
                    <a:pt x="9616" y="16000"/>
                    <a:pt x="9616" y="16000"/>
                    <a:pt x="9616" y="16000"/>
                  </a:cubicBezTo>
                  <a:cubicBezTo>
                    <a:pt x="12125" y="16000"/>
                    <a:pt x="12125" y="16000"/>
                    <a:pt x="12125" y="16000"/>
                  </a:cubicBezTo>
                  <a:cubicBezTo>
                    <a:pt x="13379" y="15111"/>
                    <a:pt x="13379" y="15111"/>
                    <a:pt x="13379" y="15111"/>
                  </a:cubicBezTo>
                  <a:cubicBezTo>
                    <a:pt x="17560" y="12000"/>
                    <a:pt x="17560" y="12000"/>
                    <a:pt x="17560" y="12000"/>
                  </a:cubicBezTo>
                  <a:cubicBezTo>
                    <a:pt x="18815" y="11555"/>
                    <a:pt x="18815" y="11555"/>
                    <a:pt x="18815" y="11555"/>
                  </a:cubicBezTo>
                  <a:cubicBezTo>
                    <a:pt x="20487" y="9777"/>
                    <a:pt x="20487" y="9777"/>
                    <a:pt x="20487" y="9777"/>
                  </a:cubicBezTo>
                  <a:cubicBezTo>
                    <a:pt x="21742" y="7555"/>
                    <a:pt x="21742" y="7555"/>
                    <a:pt x="21742" y="7555"/>
                  </a:cubicBezTo>
                  <a:cubicBezTo>
                    <a:pt x="23414" y="6222"/>
                    <a:pt x="23414" y="6222"/>
                    <a:pt x="23414" y="6222"/>
                  </a:cubicBezTo>
                  <a:cubicBezTo>
                    <a:pt x="25505" y="4000"/>
                    <a:pt x="25505" y="4000"/>
                    <a:pt x="25505" y="4000"/>
                  </a:cubicBezTo>
                  <a:cubicBezTo>
                    <a:pt x="27177" y="1777"/>
                    <a:pt x="27177" y="1777"/>
                    <a:pt x="27177" y="1777"/>
                  </a:cubicBezTo>
                  <a:cubicBezTo>
                    <a:pt x="29268" y="444"/>
                    <a:pt x="29268" y="444"/>
                    <a:pt x="29268" y="444"/>
                  </a:cubicBezTo>
                  <a:cubicBezTo>
                    <a:pt x="32195" y="0"/>
                    <a:pt x="32195" y="0"/>
                    <a:pt x="32195" y="0"/>
                  </a:cubicBezTo>
                  <a:cubicBezTo>
                    <a:pt x="33449" y="0"/>
                    <a:pt x="33449" y="0"/>
                    <a:pt x="33449" y="0"/>
                  </a:cubicBezTo>
                  <a:cubicBezTo>
                    <a:pt x="35540" y="888"/>
                    <a:pt x="35540" y="888"/>
                    <a:pt x="35540" y="888"/>
                  </a:cubicBezTo>
                  <a:cubicBezTo>
                    <a:pt x="34703" y="1333"/>
                    <a:pt x="34703" y="1333"/>
                    <a:pt x="34703" y="1333"/>
                  </a:cubicBezTo>
                  <a:cubicBezTo>
                    <a:pt x="33031" y="2222"/>
                    <a:pt x="33031" y="2222"/>
                    <a:pt x="33031" y="2222"/>
                  </a:cubicBezTo>
                  <a:cubicBezTo>
                    <a:pt x="31358" y="2666"/>
                    <a:pt x="31358" y="2666"/>
                    <a:pt x="31358" y="2666"/>
                  </a:cubicBezTo>
                  <a:cubicBezTo>
                    <a:pt x="31777" y="3555"/>
                    <a:pt x="31777" y="3555"/>
                    <a:pt x="31777" y="3555"/>
                  </a:cubicBezTo>
                  <a:cubicBezTo>
                    <a:pt x="29268" y="6222"/>
                    <a:pt x="29268" y="6222"/>
                    <a:pt x="29268" y="6222"/>
                  </a:cubicBezTo>
                  <a:cubicBezTo>
                    <a:pt x="29268" y="6222"/>
                    <a:pt x="28432" y="6222"/>
                    <a:pt x="28432" y="6666"/>
                  </a:cubicBezTo>
                  <a:cubicBezTo>
                    <a:pt x="28432" y="7111"/>
                    <a:pt x="27177" y="10222"/>
                    <a:pt x="27177" y="10222"/>
                  </a:cubicBezTo>
                  <a:cubicBezTo>
                    <a:pt x="27177" y="8444"/>
                    <a:pt x="27177" y="8444"/>
                    <a:pt x="27177" y="8444"/>
                  </a:cubicBezTo>
                  <a:cubicBezTo>
                    <a:pt x="26341" y="7555"/>
                    <a:pt x="26341" y="7555"/>
                    <a:pt x="26341" y="7555"/>
                  </a:cubicBezTo>
                  <a:cubicBezTo>
                    <a:pt x="25923" y="12000"/>
                    <a:pt x="25923" y="12000"/>
                    <a:pt x="25923" y="12000"/>
                  </a:cubicBezTo>
                  <a:cubicBezTo>
                    <a:pt x="25923" y="14666"/>
                    <a:pt x="25923" y="14666"/>
                    <a:pt x="25923" y="14666"/>
                  </a:cubicBezTo>
                  <a:cubicBezTo>
                    <a:pt x="27177" y="13777"/>
                    <a:pt x="27177" y="13777"/>
                    <a:pt x="27177" y="13777"/>
                  </a:cubicBezTo>
                  <a:cubicBezTo>
                    <a:pt x="28013" y="12888"/>
                    <a:pt x="28013" y="12888"/>
                    <a:pt x="28013" y="12888"/>
                  </a:cubicBezTo>
                  <a:cubicBezTo>
                    <a:pt x="28432" y="12888"/>
                    <a:pt x="28432" y="12888"/>
                    <a:pt x="28432" y="12888"/>
                  </a:cubicBezTo>
                  <a:cubicBezTo>
                    <a:pt x="28850" y="13777"/>
                    <a:pt x="28850" y="13777"/>
                    <a:pt x="28850" y="13777"/>
                  </a:cubicBezTo>
                  <a:cubicBezTo>
                    <a:pt x="30104" y="13777"/>
                    <a:pt x="30104" y="13777"/>
                    <a:pt x="30104" y="13777"/>
                  </a:cubicBezTo>
                  <a:cubicBezTo>
                    <a:pt x="30940" y="13333"/>
                    <a:pt x="30940" y="13333"/>
                    <a:pt x="30940" y="13333"/>
                  </a:cubicBezTo>
                  <a:cubicBezTo>
                    <a:pt x="32195" y="12444"/>
                    <a:pt x="32195" y="12444"/>
                    <a:pt x="32195" y="12444"/>
                  </a:cubicBezTo>
                  <a:cubicBezTo>
                    <a:pt x="34285" y="12888"/>
                    <a:pt x="34285" y="12888"/>
                    <a:pt x="34285" y="12888"/>
                  </a:cubicBezTo>
                  <a:cubicBezTo>
                    <a:pt x="38466" y="15111"/>
                    <a:pt x="38466" y="15111"/>
                    <a:pt x="38466" y="15111"/>
                  </a:cubicBezTo>
                  <a:cubicBezTo>
                    <a:pt x="40975" y="18222"/>
                    <a:pt x="40975" y="18222"/>
                    <a:pt x="40975" y="18222"/>
                  </a:cubicBezTo>
                  <a:cubicBezTo>
                    <a:pt x="42648" y="19555"/>
                    <a:pt x="42648" y="19555"/>
                    <a:pt x="42648" y="19555"/>
                  </a:cubicBezTo>
                  <a:cubicBezTo>
                    <a:pt x="46411" y="20000"/>
                    <a:pt x="46411" y="20000"/>
                    <a:pt x="46411" y="20000"/>
                  </a:cubicBezTo>
                  <a:cubicBezTo>
                    <a:pt x="47665" y="19555"/>
                    <a:pt x="47665" y="19555"/>
                    <a:pt x="47665" y="19555"/>
                  </a:cubicBezTo>
                  <a:cubicBezTo>
                    <a:pt x="50592" y="20444"/>
                    <a:pt x="50592" y="20444"/>
                    <a:pt x="50592" y="20444"/>
                  </a:cubicBezTo>
                  <a:cubicBezTo>
                    <a:pt x="53101" y="21333"/>
                    <a:pt x="53101" y="21333"/>
                    <a:pt x="53101" y="21333"/>
                  </a:cubicBezTo>
                  <a:cubicBezTo>
                    <a:pt x="54355" y="19555"/>
                    <a:pt x="54355" y="19555"/>
                    <a:pt x="54355" y="19555"/>
                  </a:cubicBezTo>
                  <a:cubicBezTo>
                    <a:pt x="56445" y="17333"/>
                    <a:pt x="56445" y="17333"/>
                    <a:pt x="56445" y="17333"/>
                  </a:cubicBezTo>
                  <a:cubicBezTo>
                    <a:pt x="58118" y="15555"/>
                    <a:pt x="58118" y="15555"/>
                    <a:pt x="58118" y="15555"/>
                  </a:cubicBezTo>
                  <a:cubicBezTo>
                    <a:pt x="61881" y="14666"/>
                    <a:pt x="61881" y="14666"/>
                    <a:pt x="61881" y="14666"/>
                  </a:cubicBezTo>
                  <a:cubicBezTo>
                    <a:pt x="64390" y="13777"/>
                    <a:pt x="64390" y="13777"/>
                    <a:pt x="64390" y="13777"/>
                  </a:cubicBezTo>
                  <a:cubicBezTo>
                    <a:pt x="66898" y="13777"/>
                    <a:pt x="66898" y="13777"/>
                    <a:pt x="66898" y="13777"/>
                  </a:cubicBezTo>
                  <a:cubicBezTo>
                    <a:pt x="70662" y="12444"/>
                    <a:pt x="70662" y="12444"/>
                    <a:pt x="70662" y="12444"/>
                  </a:cubicBezTo>
                  <a:cubicBezTo>
                    <a:pt x="73170" y="11555"/>
                    <a:pt x="73170" y="11555"/>
                    <a:pt x="73170" y="11555"/>
                  </a:cubicBezTo>
                  <a:cubicBezTo>
                    <a:pt x="74425" y="12444"/>
                    <a:pt x="74425" y="12444"/>
                    <a:pt x="74425" y="12444"/>
                  </a:cubicBezTo>
                  <a:cubicBezTo>
                    <a:pt x="75261" y="16000"/>
                    <a:pt x="75261" y="16000"/>
                    <a:pt x="75261" y="16000"/>
                  </a:cubicBezTo>
                  <a:cubicBezTo>
                    <a:pt x="79860" y="16888"/>
                    <a:pt x="79860" y="16888"/>
                    <a:pt x="79860" y="16888"/>
                  </a:cubicBezTo>
                  <a:cubicBezTo>
                    <a:pt x="82787" y="16888"/>
                    <a:pt x="82787" y="16888"/>
                    <a:pt x="82787" y="16888"/>
                  </a:cubicBezTo>
                  <a:cubicBezTo>
                    <a:pt x="84878" y="17333"/>
                    <a:pt x="84878" y="17333"/>
                    <a:pt x="84878" y="17333"/>
                  </a:cubicBezTo>
                  <a:cubicBezTo>
                    <a:pt x="86550" y="19555"/>
                    <a:pt x="86550" y="19555"/>
                    <a:pt x="86550" y="19555"/>
                  </a:cubicBezTo>
                  <a:cubicBezTo>
                    <a:pt x="89059" y="22666"/>
                    <a:pt x="89059" y="22666"/>
                    <a:pt x="89059" y="22666"/>
                  </a:cubicBezTo>
                  <a:cubicBezTo>
                    <a:pt x="89895" y="23555"/>
                    <a:pt x="89895" y="23555"/>
                    <a:pt x="89895" y="23555"/>
                  </a:cubicBezTo>
                  <a:cubicBezTo>
                    <a:pt x="89895" y="23555"/>
                    <a:pt x="90313" y="24000"/>
                    <a:pt x="90731" y="24444"/>
                  </a:cubicBezTo>
                  <a:cubicBezTo>
                    <a:pt x="91149" y="24888"/>
                    <a:pt x="91567" y="25777"/>
                    <a:pt x="91567" y="25777"/>
                  </a:cubicBezTo>
                  <a:cubicBezTo>
                    <a:pt x="93658" y="26222"/>
                    <a:pt x="93658" y="26222"/>
                    <a:pt x="93658" y="26222"/>
                  </a:cubicBezTo>
                  <a:cubicBezTo>
                    <a:pt x="93658" y="26222"/>
                    <a:pt x="94494" y="25333"/>
                    <a:pt x="94494" y="25333"/>
                  </a:cubicBezTo>
                  <a:cubicBezTo>
                    <a:pt x="94494" y="24888"/>
                    <a:pt x="96167" y="24000"/>
                    <a:pt x="96167" y="24000"/>
                  </a:cubicBezTo>
                  <a:cubicBezTo>
                    <a:pt x="97003" y="24888"/>
                    <a:pt x="97003" y="24888"/>
                    <a:pt x="97003" y="24888"/>
                  </a:cubicBezTo>
                  <a:cubicBezTo>
                    <a:pt x="97003" y="24888"/>
                    <a:pt x="97839" y="25333"/>
                    <a:pt x="97003" y="25777"/>
                  </a:cubicBezTo>
                  <a:cubicBezTo>
                    <a:pt x="96585" y="25777"/>
                    <a:pt x="96167" y="26666"/>
                    <a:pt x="95749" y="26666"/>
                  </a:cubicBezTo>
                  <a:cubicBezTo>
                    <a:pt x="94912" y="26666"/>
                    <a:pt x="94076" y="26666"/>
                    <a:pt x="94076" y="26666"/>
                  </a:cubicBezTo>
                  <a:cubicBezTo>
                    <a:pt x="92404" y="26666"/>
                    <a:pt x="92404" y="26666"/>
                    <a:pt x="92404" y="26666"/>
                  </a:cubicBezTo>
                  <a:cubicBezTo>
                    <a:pt x="91567" y="27555"/>
                    <a:pt x="91567" y="27555"/>
                    <a:pt x="91567" y="27555"/>
                  </a:cubicBezTo>
                  <a:cubicBezTo>
                    <a:pt x="86968" y="27555"/>
                    <a:pt x="86968" y="27555"/>
                    <a:pt x="86968" y="27555"/>
                  </a:cubicBezTo>
                  <a:cubicBezTo>
                    <a:pt x="85714" y="28000"/>
                    <a:pt x="85714" y="28000"/>
                    <a:pt x="85714" y="28000"/>
                  </a:cubicBezTo>
                  <a:cubicBezTo>
                    <a:pt x="84041" y="27111"/>
                    <a:pt x="84041" y="27111"/>
                    <a:pt x="84041" y="27111"/>
                  </a:cubicBezTo>
                  <a:cubicBezTo>
                    <a:pt x="82369" y="26222"/>
                    <a:pt x="82369" y="26222"/>
                    <a:pt x="82369" y="26222"/>
                  </a:cubicBezTo>
                  <a:cubicBezTo>
                    <a:pt x="80696" y="28444"/>
                    <a:pt x="80696" y="28444"/>
                    <a:pt x="80696" y="28444"/>
                  </a:cubicBezTo>
                  <a:cubicBezTo>
                    <a:pt x="81114" y="29777"/>
                    <a:pt x="81114" y="29777"/>
                    <a:pt x="81114" y="29777"/>
                  </a:cubicBezTo>
                  <a:cubicBezTo>
                    <a:pt x="81114" y="30666"/>
                    <a:pt x="81114" y="30666"/>
                    <a:pt x="81114" y="30666"/>
                  </a:cubicBezTo>
                  <a:cubicBezTo>
                    <a:pt x="81114" y="30666"/>
                    <a:pt x="81114" y="31555"/>
                    <a:pt x="81533" y="31555"/>
                  </a:cubicBezTo>
                  <a:cubicBezTo>
                    <a:pt x="81533" y="31555"/>
                    <a:pt x="81951" y="32000"/>
                    <a:pt x="81951" y="32000"/>
                  </a:cubicBezTo>
                  <a:cubicBezTo>
                    <a:pt x="84041" y="32888"/>
                    <a:pt x="84041" y="32888"/>
                    <a:pt x="84041" y="32888"/>
                  </a:cubicBezTo>
                  <a:cubicBezTo>
                    <a:pt x="84878" y="32000"/>
                    <a:pt x="84878" y="32000"/>
                    <a:pt x="84878" y="32000"/>
                  </a:cubicBezTo>
                  <a:cubicBezTo>
                    <a:pt x="84878" y="32000"/>
                    <a:pt x="83623" y="31111"/>
                    <a:pt x="84041" y="31111"/>
                  </a:cubicBezTo>
                  <a:cubicBezTo>
                    <a:pt x="84459" y="31111"/>
                    <a:pt x="86132" y="32000"/>
                    <a:pt x="86132" y="32000"/>
                  </a:cubicBezTo>
                  <a:cubicBezTo>
                    <a:pt x="86132" y="32000"/>
                    <a:pt x="85714" y="32888"/>
                    <a:pt x="85714" y="32888"/>
                  </a:cubicBezTo>
                  <a:cubicBezTo>
                    <a:pt x="85296" y="33333"/>
                    <a:pt x="85296" y="33333"/>
                    <a:pt x="85296" y="33333"/>
                  </a:cubicBezTo>
                  <a:cubicBezTo>
                    <a:pt x="85714" y="33777"/>
                    <a:pt x="87804" y="34222"/>
                    <a:pt x="87804" y="34222"/>
                  </a:cubicBezTo>
                  <a:cubicBezTo>
                    <a:pt x="88222" y="34222"/>
                    <a:pt x="89477" y="35111"/>
                    <a:pt x="89477" y="35111"/>
                  </a:cubicBezTo>
                  <a:cubicBezTo>
                    <a:pt x="91567" y="36444"/>
                    <a:pt x="91567" y="36444"/>
                    <a:pt x="91567" y="36444"/>
                  </a:cubicBezTo>
                  <a:cubicBezTo>
                    <a:pt x="94494" y="37777"/>
                    <a:pt x="94494" y="37777"/>
                    <a:pt x="94494" y="37777"/>
                  </a:cubicBezTo>
                  <a:cubicBezTo>
                    <a:pt x="97839" y="39111"/>
                    <a:pt x="97839" y="39111"/>
                    <a:pt x="97839" y="39111"/>
                  </a:cubicBezTo>
                  <a:cubicBezTo>
                    <a:pt x="101184" y="42666"/>
                    <a:pt x="101184" y="42666"/>
                    <a:pt x="101184" y="42666"/>
                  </a:cubicBezTo>
                  <a:cubicBezTo>
                    <a:pt x="102857" y="44888"/>
                    <a:pt x="102857" y="44888"/>
                    <a:pt x="102857" y="44888"/>
                  </a:cubicBezTo>
                  <a:cubicBezTo>
                    <a:pt x="102020" y="45777"/>
                    <a:pt x="102020" y="45777"/>
                    <a:pt x="102020" y="45777"/>
                  </a:cubicBezTo>
                  <a:cubicBezTo>
                    <a:pt x="102020" y="45777"/>
                    <a:pt x="101602" y="45777"/>
                    <a:pt x="101602" y="46222"/>
                  </a:cubicBezTo>
                  <a:cubicBezTo>
                    <a:pt x="102020" y="46666"/>
                    <a:pt x="102857" y="48444"/>
                    <a:pt x="102857" y="48444"/>
                  </a:cubicBezTo>
                  <a:cubicBezTo>
                    <a:pt x="102439" y="48888"/>
                    <a:pt x="103275" y="50222"/>
                    <a:pt x="103275" y="50222"/>
                  </a:cubicBezTo>
                  <a:cubicBezTo>
                    <a:pt x="104111" y="55111"/>
                    <a:pt x="104111" y="55111"/>
                    <a:pt x="104111" y="55111"/>
                  </a:cubicBezTo>
                  <a:cubicBezTo>
                    <a:pt x="104529" y="57777"/>
                    <a:pt x="104529" y="57777"/>
                    <a:pt x="104529" y="57777"/>
                  </a:cubicBezTo>
                  <a:cubicBezTo>
                    <a:pt x="104111" y="60444"/>
                    <a:pt x="104111" y="60444"/>
                    <a:pt x="104111" y="60444"/>
                  </a:cubicBezTo>
                  <a:cubicBezTo>
                    <a:pt x="102439" y="62666"/>
                    <a:pt x="102439" y="62666"/>
                    <a:pt x="102439" y="62666"/>
                  </a:cubicBezTo>
                  <a:cubicBezTo>
                    <a:pt x="101184" y="65333"/>
                    <a:pt x="101184" y="65333"/>
                    <a:pt x="101184" y="65333"/>
                  </a:cubicBezTo>
                  <a:cubicBezTo>
                    <a:pt x="101184" y="65333"/>
                    <a:pt x="100348" y="67111"/>
                    <a:pt x="99930" y="67555"/>
                  </a:cubicBezTo>
                  <a:cubicBezTo>
                    <a:pt x="99930" y="67555"/>
                    <a:pt x="98257" y="68888"/>
                    <a:pt x="98257" y="69333"/>
                  </a:cubicBezTo>
                  <a:cubicBezTo>
                    <a:pt x="98257" y="69333"/>
                    <a:pt x="97421" y="71111"/>
                    <a:pt x="97421" y="71111"/>
                  </a:cubicBezTo>
                  <a:cubicBezTo>
                    <a:pt x="97421" y="74666"/>
                    <a:pt x="97421" y="74666"/>
                    <a:pt x="97421" y="74666"/>
                  </a:cubicBezTo>
                  <a:cubicBezTo>
                    <a:pt x="98257" y="75555"/>
                    <a:pt x="98257" y="75555"/>
                    <a:pt x="98257" y="75555"/>
                  </a:cubicBezTo>
                  <a:cubicBezTo>
                    <a:pt x="100348" y="76444"/>
                    <a:pt x="100348" y="76444"/>
                    <a:pt x="100348" y="76444"/>
                  </a:cubicBezTo>
                  <a:cubicBezTo>
                    <a:pt x="101184" y="75555"/>
                    <a:pt x="101184" y="75555"/>
                    <a:pt x="101184" y="75555"/>
                  </a:cubicBezTo>
                  <a:cubicBezTo>
                    <a:pt x="101184" y="75555"/>
                    <a:pt x="102020" y="75111"/>
                    <a:pt x="102020" y="74666"/>
                  </a:cubicBezTo>
                  <a:cubicBezTo>
                    <a:pt x="102439" y="74666"/>
                    <a:pt x="102857" y="73777"/>
                    <a:pt x="102857" y="73777"/>
                  </a:cubicBezTo>
                  <a:cubicBezTo>
                    <a:pt x="102857" y="73777"/>
                    <a:pt x="104111" y="72888"/>
                    <a:pt x="104111" y="72888"/>
                  </a:cubicBezTo>
                  <a:cubicBezTo>
                    <a:pt x="104111" y="72888"/>
                    <a:pt x="104111" y="71555"/>
                    <a:pt x="104111" y="71555"/>
                  </a:cubicBezTo>
                  <a:cubicBezTo>
                    <a:pt x="104111" y="71555"/>
                    <a:pt x="104529" y="69777"/>
                    <a:pt x="104529" y="69777"/>
                  </a:cubicBezTo>
                  <a:cubicBezTo>
                    <a:pt x="104529" y="69777"/>
                    <a:pt x="105365" y="69333"/>
                    <a:pt x="105365" y="69333"/>
                  </a:cubicBezTo>
                  <a:cubicBezTo>
                    <a:pt x="105365" y="68888"/>
                    <a:pt x="106620" y="68000"/>
                    <a:pt x="106620" y="68000"/>
                  </a:cubicBezTo>
                  <a:cubicBezTo>
                    <a:pt x="106620" y="68000"/>
                    <a:pt x="108292" y="66666"/>
                    <a:pt x="108292" y="66666"/>
                  </a:cubicBezTo>
                  <a:cubicBezTo>
                    <a:pt x="108710" y="66666"/>
                    <a:pt x="109547" y="65333"/>
                    <a:pt x="109547" y="65333"/>
                  </a:cubicBezTo>
                  <a:cubicBezTo>
                    <a:pt x="110801" y="65333"/>
                    <a:pt x="110801" y="65333"/>
                    <a:pt x="110801" y="65333"/>
                  </a:cubicBezTo>
                  <a:cubicBezTo>
                    <a:pt x="112473" y="65777"/>
                    <a:pt x="112473" y="65777"/>
                    <a:pt x="112473" y="65777"/>
                  </a:cubicBezTo>
                  <a:cubicBezTo>
                    <a:pt x="114982" y="68444"/>
                    <a:pt x="114982" y="68444"/>
                    <a:pt x="114982" y="68444"/>
                  </a:cubicBezTo>
                  <a:cubicBezTo>
                    <a:pt x="116655" y="72000"/>
                    <a:pt x="116655" y="72000"/>
                    <a:pt x="116655" y="72000"/>
                  </a:cubicBezTo>
                  <a:cubicBezTo>
                    <a:pt x="118327" y="81777"/>
                    <a:pt x="118327" y="81777"/>
                    <a:pt x="118327" y="81777"/>
                  </a:cubicBezTo>
                  <a:cubicBezTo>
                    <a:pt x="119581" y="84000"/>
                    <a:pt x="119581" y="84000"/>
                    <a:pt x="119581" y="84000"/>
                  </a:cubicBezTo>
                  <a:cubicBezTo>
                    <a:pt x="119581" y="85777"/>
                    <a:pt x="119581" y="85777"/>
                    <a:pt x="119581" y="85777"/>
                  </a:cubicBezTo>
                  <a:cubicBezTo>
                    <a:pt x="119581" y="85777"/>
                    <a:pt x="120000" y="87111"/>
                    <a:pt x="120000" y="87555"/>
                  </a:cubicBezTo>
                  <a:cubicBezTo>
                    <a:pt x="120000" y="88000"/>
                    <a:pt x="120000" y="94666"/>
                    <a:pt x="120000" y="94666"/>
                  </a:cubicBezTo>
                  <a:cubicBezTo>
                    <a:pt x="117073" y="94666"/>
                    <a:pt x="117073" y="94666"/>
                    <a:pt x="117073" y="94666"/>
                  </a:cubicBezTo>
                  <a:cubicBezTo>
                    <a:pt x="116236" y="94666"/>
                    <a:pt x="116236" y="94666"/>
                    <a:pt x="116236" y="94666"/>
                  </a:cubicBezTo>
                  <a:cubicBezTo>
                    <a:pt x="116236" y="96000"/>
                    <a:pt x="116236" y="96000"/>
                    <a:pt x="116236" y="96000"/>
                  </a:cubicBezTo>
                  <a:cubicBezTo>
                    <a:pt x="114982" y="97777"/>
                    <a:pt x="114982" y="97777"/>
                    <a:pt x="114982" y="97777"/>
                  </a:cubicBezTo>
                  <a:cubicBezTo>
                    <a:pt x="114564" y="100000"/>
                    <a:pt x="114564" y="100000"/>
                    <a:pt x="114564" y="100000"/>
                  </a:cubicBezTo>
                  <a:cubicBezTo>
                    <a:pt x="113728" y="101777"/>
                    <a:pt x="113728" y="101777"/>
                    <a:pt x="113728" y="101777"/>
                  </a:cubicBezTo>
                  <a:cubicBezTo>
                    <a:pt x="112473" y="103555"/>
                    <a:pt x="112473" y="103555"/>
                    <a:pt x="112473" y="103555"/>
                  </a:cubicBezTo>
                  <a:cubicBezTo>
                    <a:pt x="111219" y="108000"/>
                    <a:pt x="111219" y="108000"/>
                    <a:pt x="111219" y="108000"/>
                  </a:cubicBezTo>
                  <a:cubicBezTo>
                    <a:pt x="111219" y="110666"/>
                    <a:pt x="111219" y="110666"/>
                    <a:pt x="111219" y="110666"/>
                  </a:cubicBezTo>
                  <a:cubicBezTo>
                    <a:pt x="109547" y="112888"/>
                    <a:pt x="109547" y="112888"/>
                    <a:pt x="109547" y="112888"/>
                  </a:cubicBezTo>
                  <a:cubicBezTo>
                    <a:pt x="108292" y="115111"/>
                    <a:pt x="108292" y="115111"/>
                    <a:pt x="108292" y="115111"/>
                  </a:cubicBezTo>
                  <a:cubicBezTo>
                    <a:pt x="89059" y="118666"/>
                    <a:pt x="89059" y="118666"/>
                    <a:pt x="89059" y="118666"/>
                  </a:cubicBezTo>
                  <a:cubicBezTo>
                    <a:pt x="88641" y="117777"/>
                    <a:pt x="88641" y="117777"/>
                    <a:pt x="88641" y="117777"/>
                  </a:cubicBezTo>
                  <a:cubicBezTo>
                    <a:pt x="58954" y="120000"/>
                    <a:pt x="58954" y="120000"/>
                    <a:pt x="58954" y="120000"/>
                  </a:cubicBezTo>
                  <a:cubicBezTo>
                    <a:pt x="61045" y="117777"/>
                    <a:pt x="61045" y="117777"/>
                    <a:pt x="61045" y="117777"/>
                  </a:cubicBezTo>
                  <a:cubicBezTo>
                    <a:pt x="61881" y="116000"/>
                    <a:pt x="61881" y="116000"/>
                    <a:pt x="61881" y="116000"/>
                  </a:cubicBezTo>
                  <a:cubicBezTo>
                    <a:pt x="63554" y="112888"/>
                    <a:pt x="63554" y="112888"/>
                    <a:pt x="63554" y="112888"/>
                  </a:cubicBezTo>
                  <a:cubicBezTo>
                    <a:pt x="65226" y="108888"/>
                    <a:pt x="65226" y="108888"/>
                    <a:pt x="65226" y="108888"/>
                  </a:cubicBezTo>
                  <a:cubicBezTo>
                    <a:pt x="66062" y="104444"/>
                    <a:pt x="66062" y="104444"/>
                    <a:pt x="66062" y="104444"/>
                  </a:cubicBezTo>
                  <a:cubicBezTo>
                    <a:pt x="65644" y="96444"/>
                    <a:pt x="65644" y="96444"/>
                    <a:pt x="65644" y="96444"/>
                  </a:cubicBezTo>
                  <a:cubicBezTo>
                    <a:pt x="65644" y="92888"/>
                    <a:pt x="65644" y="92888"/>
                    <a:pt x="65644" y="92888"/>
                  </a:cubicBezTo>
                  <a:cubicBezTo>
                    <a:pt x="63972" y="90222"/>
                    <a:pt x="63972" y="90222"/>
                    <a:pt x="63972" y="90222"/>
                  </a:cubicBezTo>
                  <a:cubicBezTo>
                    <a:pt x="62299" y="86666"/>
                    <a:pt x="62299" y="86666"/>
                    <a:pt x="62299" y="86666"/>
                  </a:cubicBezTo>
                  <a:cubicBezTo>
                    <a:pt x="60627" y="84888"/>
                    <a:pt x="60627" y="84888"/>
                    <a:pt x="60627" y="84888"/>
                  </a:cubicBezTo>
                  <a:cubicBezTo>
                    <a:pt x="59372" y="81777"/>
                    <a:pt x="59372" y="81777"/>
                    <a:pt x="59372" y="81777"/>
                  </a:cubicBezTo>
                  <a:cubicBezTo>
                    <a:pt x="60209" y="79555"/>
                    <a:pt x="60209" y="79555"/>
                    <a:pt x="60209" y="79555"/>
                  </a:cubicBezTo>
                  <a:cubicBezTo>
                    <a:pt x="61045" y="78666"/>
                    <a:pt x="61045" y="78666"/>
                    <a:pt x="61045" y="78666"/>
                  </a:cubicBezTo>
                  <a:cubicBezTo>
                    <a:pt x="61045" y="76888"/>
                    <a:pt x="61045" y="76888"/>
                    <a:pt x="61045" y="76888"/>
                  </a:cubicBezTo>
                  <a:cubicBezTo>
                    <a:pt x="60209" y="73333"/>
                    <a:pt x="60209" y="73333"/>
                    <a:pt x="60209" y="73333"/>
                  </a:cubicBezTo>
                  <a:cubicBezTo>
                    <a:pt x="58954" y="72000"/>
                    <a:pt x="58954" y="72000"/>
                    <a:pt x="58954" y="72000"/>
                  </a:cubicBezTo>
                  <a:cubicBezTo>
                    <a:pt x="60209" y="71111"/>
                    <a:pt x="60209" y="71111"/>
                    <a:pt x="60209" y="71111"/>
                  </a:cubicBezTo>
                  <a:cubicBezTo>
                    <a:pt x="60627" y="68888"/>
                    <a:pt x="60627" y="68888"/>
                    <a:pt x="60627" y="68888"/>
                  </a:cubicBezTo>
                  <a:cubicBezTo>
                    <a:pt x="61045" y="66666"/>
                    <a:pt x="61045" y="66666"/>
                    <a:pt x="61045" y="66666"/>
                  </a:cubicBezTo>
                  <a:cubicBezTo>
                    <a:pt x="61881" y="65333"/>
                    <a:pt x="61881" y="65333"/>
                    <a:pt x="61881" y="65333"/>
                  </a:cubicBezTo>
                  <a:cubicBezTo>
                    <a:pt x="61881" y="61777"/>
                    <a:pt x="61881" y="61777"/>
                    <a:pt x="61881" y="61777"/>
                  </a:cubicBezTo>
                  <a:cubicBezTo>
                    <a:pt x="61463" y="60000"/>
                    <a:pt x="61463" y="60000"/>
                    <a:pt x="61463" y="60000"/>
                  </a:cubicBezTo>
                  <a:cubicBezTo>
                    <a:pt x="61881" y="57777"/>
                    <a:pt x="61881" y="57777"/>
                    <a:pt x="61881" y="57777"/>
                  </a:cubicBezTo>
                  <a:cubicBezTo>
                    <a:pt x="63135" y="56000"/>
                    <a:pt x="63135" y="56000"/>
                    <a:pt x="63135" y="56000"/>
                  </a:cubicBezTo>
                  <a:cubicBezTo>
                    <a:pt x="63972" y="54222"/>
                    <a:pt x="63972" y="54222"/>
                    <a:pt x="63972" y="54222"/>
                  </a:cubicBezTo>
                  <a:cubicBezTo>
                    <a:pt x="63972" y="52000"/>
                    <a:pt x="63972" y="52000"/>
                    <a:pt x="63972" y="52000"/>
                  </a:cubicBezTo>
                  <a:cubicBezTo>
                    <a:pt x="65644" y="51555"/>
                    <a:pt x="65644" y="51555"/>
                    <a:pt x="65644" y="51555"/>
                  </a:cubicBezTo>
                  <a:cubicBezTo>
                    <a:pt x="68153" y="51555"/>
                    <a:pt x="68153" y="51555"/>
                    <a:pt x="68153" y="51555"/>
                  </a:cubicBezTo>
                  <a:cubicBezTo>
                    <a:pt x="68989" y="48000"/>
                    <a:pt x="68989" y="48000"/>
                    <a:pt x="68989" y="48000"/>
                  </a:cubicBezTo>
                  <a:cubicBezTo>
                    <a:pt x="69407" y="47111"/>
                    <a:pt x="69407" y="47111"/>
                    <a:pt x="69407" y="47111"/>
                  </a:cubicBezTo>
                  <a:cubicBezTo>
                    <a:pt x="70243" y="46666"/>
                    <a:pt x="70243" y="46666"/>
                    <a:pt x="70243" y="46666"/>
                  </a:cubicBezTo>
                  <a:cubicBezTo>
                    <a:pt x="71498" y="50666"/>
                    <a:pt x="71498" y="50666"/>
                    <a:pt x="71498" y="50666"/>
                  </a:cubicBezTo>
                  <a:cubicBezTo>
                    <a:pt x="69825" y="52888"/>
                    <a:pt x="69825" y="52888"/>
                    <a:pt x="69825" y="52888"/>
                  </a:cubicBezTo>
                  <a:cubicBezTo>
                    <a:pt x="69825" y="53777"/>
                    <a:pt x="69825" y="53777"/>
                    <a:pt x="69825" y="53777"/>
                  </a:cubicBezTo>
                  <a:cubicBezTo>
                    <a:pt x="69825" y="53777"/>
                    <a:pt x="70243" y="54222"/>
                    <a:pt x="70662" y="54222"/>
                  </a:cubicBezTo>
                  <a:cubicBezTo>
                    <a:pt x="71080" y="54222"/>
                    <a:pt x="71080" y="54222"/>
                    <a:pt x="71080" y="54222"/>
                  </a:cubicBezTo>
                  <a:cubicBezTo>
                    <a:pt x="71080" y="54222"/>
                    <a:pt x="71916" y="53777"/>
                    <a:pt x="71916" y="53777"/>
                  </a:cubicBezTo>
                  <a:cubicBezTo>
                    <a:pt x="71916" y="53333"/>
                    <a:pt x="72334" y="52000"/>
                    <a:pt x="72334" y="52000"/>
                  </a:cubicBezTo>
                  <a:cubicBezTo>
                    <a:pt x="72752" y="51555"/>
                    <a:pt x="72752" y="51555"/>
                    <a:pt x="72752" y="51555"/>
                  </a:cubicBezTo>
                  <a:cubicBezTo>
                    <a:pt x="73170" y="49333"/>
                    <a:pt x="73170" y="49333"/>
                    <a:pt x="73170" y="49333"/>
                  </a:cubicBezTo>
                  <a:cubicBezTo>
                    <a:pt x="73170" y="48000"/>
                    <a:pt x="73170" y="48000"/>
                    <a:pt x="73170" y="48000"/>
                  </a:cubicBezTo>
                  <a:cubicBezTo>
                    <a:pt x="73170" y="46222"/>
                    <a:pt x="73170" y="46222"/>
                    <a:pt x="73170" y="46222"/>
                  </a:cubicBezTo>
                  <a:cubicBezTo>
                    <a:pt x="73170" y="44444"/>
                    <a:pt x="73170" y="44444"/>
                    <a:pt x="73170" y="44444"/>
                  </a:cubicBezTo>
                  <a:cubicBezTo>
                    <a:pt x="74425" y="42666"/>
                    <a:pt x="74425" y="42666"/>
                    <a:pt x="74425" y="42666"/>
                  </a:cubicBezTo>
                  <a:cubicBezTo>
                    <a:pt x="75261" y="41777"/>
                    <a:pt x="75261" y="41777"/>
                    <a:pt x="75261" y="41777"/>
                  </a:cubicBezTo>
                  <a:cubicBezTo>
                    <a:pt x="77351" y="41333"/>
                    <a:pt x="77351" y="41333"/>
                    <a:pt x="77351" y="41333"/>
                  </a:cubicBezTo>
                  <a:cubicBezTo>
                    <a:pt x="78188" y="40444"/>
                    <a:pt x="78188" y="40444"/>
                    <a:pt x="78188" y="40444"/>
                  </a:cubicBezTo>
                  <a:cubicBezTo>
                    <a:pt x="76515" y="38666"/>
                    <a:pt x="76515" y="38666"/>
                    <a:pt x="76515" y="38666"/>
                  </a:cubicBezTo>
                  <a:cubicBezTo>
                    <a:pt x="76097" y="37333"/>
                    <a:pt x="76097" y="37333"/>
                    <a:pt x="76097" y="37333"/>
                  </a:cubicBezTo>
                  <a:cubicBezTo>
                    <a:pt x="76933" y="36000"/>
                    <a:pt x="76933" y="36000"/>
                    <a:pt x="76933" y="36000"/>
                  </a:cubicBezTo>
                  <a:cubicBezTo>
                    <a:pt x="77770" y="34666"/>
                    <a:pt x="77770" y="34666"/>
                    <a:pt x="77770" y="34666"/>
                  </a:cubicBezTo>
                  <a:cubicBezTo>
                    <a:pt x="78188" y="34222"/>
                    <a:pt x="78188" y="34222"/>
                    <a:pt x="78188" y="34222"/>
                  </a:cubicBezTo>
                  <a:cubicBezTo>
                    <a:pt x="78188" y="33333"/>
                    <a:pt x="78188" y="33333"/>
                    <a:pt x="78188" y="33333"/>
                  </a:cubicBezTo>
                  <a:cubicBezTo>
                    <a:pt x="78606" y="32888"/>
                    <a:pt x="78606" y="32888"/>
                    <a:pt x="78606" y="32888"/>
                  </a:cubicBezTo>
                  <a:cubicBezTo>
                    <a:pt x="78606" y="32888"/>
                    <a:pt x="78606" y="32888"/>
                    <a:pt x="79024" y="32888"/>
                  </a:cubicBezTo>
                  <a:cubicBezTo>
                    <a:pt x="79024" y="32888"/>
                    <a:pt x="80696" y="32444"/>
                    <a:pt x="80696" y="32444"/>
                  </a:cubicBezTo>
                  <a:cubicBezTo>
                    <a:pt x="81533" y="32444"/>
                    <a:pt x="81533" y="32444"/>
                    <a:pt x="81533" y="32444"/>
                  </a:cubicBezTo>
                  <a:cubicBezTo>
                    <a:pt x="80696" y="31111"/>
                    <a:pt x="80696" y="31111"/>
                    <a:pt x="80696" y="31111"/>
                  </a:cubicBezTo>
                  <a:cubicBezTo>
                    <a:pt x="79024" y="29777"/>
                    <a:pt x="79024" y="29777"/>
                    <a:pt x="79024" y="29777"/>
                  </a:cubicBezTo>
                  <a:cubicBezTo>
                    <a:pt x="78188" y="28888"/>
                    <a:pt x="78188" y="28888"/>
                    <a:pt x="78188" y="28888"/>
                  </a:cubicBezTo>
                  <a:cubicBezTo>
                    <a:pt x="76933" y="28000"/>
                    <a:pt x="76933" y="28000"/>
                    <a:pt x="76933" y="28000"/>
                  </a:cubicBezTo>
                  <a:cubicBezTo>
                    <a:pt x="74843" y="27111"/>
                    <a:pt x="74843" y="27111"/>
                    <a:pt x="74843" y="27111"/>
                  </a:cubicBezTo>
                  <a:cubicBezTo>
                    <a:pt x="71080" y="26666"/>
                    <a:pt x="71080" y="26666"/>
                    <a:pt x="71080" y="26666"/>
                  </a:cubicBezTo>
                  <a:cubicBezTo>
                    <a:pt x="68153" y="28444"/>
                    <a:pt x="68153" y="28444"/>
                    <a:pt x="68153" y="28444"/>
                  </a:cubicBezTo>
                  <a:cubicBezTo>
                    <a:pt x="66480" y="30222"/>
                    <a:pt x="66480" y="30222"/>
                    <a:pt x="66480" y="30222"/>
                  </a:cubicBezTo>
                  <a:cubicBezTo>
                    <a:pt x="63554" y="30666"/>
                    <a:pt x="63554" y="30666"/>
                    <a:pt x="63554" y="30666"/>
                  </a:cubicBezTo>
                  <a:cubicBezTo>
                    <a:pt x="60209" y="30666"/>
                    <a:pt x="60209" y="30666"/>
                    <a:pt x="60209" y="30666"/>
                  </a:cubicBezTo>
                  <a:cubicBezTo>
                    <a:pt x="58536" y="32000"/>
                    <a:pt x="58536" y="32000"/>
                    <a:pt x="58536" y="32000"/>
                  </a:cubicBezTo>
                  <a:cubicBezTo>
                    <a:pt x="56445" y="36000"/>
                    <a:pt x="56445" y="36000"/>
                    <a:pt x="56445" y="36000"/>
                  </a:cubicBezTo>
                  <a:cubicBezTo>
                    <a:pt x="53937" y="37777"/>
                    <a:pt x="53937" y="37777"/>
                    <a:pt x="53937" y="37777"/>
                  </a:cubicBezTo>
                  <a:cubicBezTo>
                    <a:pt x="53519" y="37333"/>
                    <a:pt x="53519" y="37333"/>
                    <a:pt x="53519" y="37333"/>
                  </a:cubicBezTo>
                  <a:cubicBezTo>
                    <a:pt x="54355" y="35555"/>
                    <a:pt x="54355" y="35555"/>
                    <a:pt x="54355" y="35555"/>
                  </a:cubicBezTo>
                  <a:cubicBezTo>
                    <a:pt x="55609" y="34222"/>
                    <a:pt x="55609" y="34222"/>
                    <a:pt x="55609" y="34222"/>
                  </a:cubicBezTo>
                  <a:cubicBezTo>
                    <a:pt x="54773" y="32888"/>
                    <a:pt x="54773" y="32888"/>
                    <a:pt x="54773" y="32888"/>
                  </a:cubicBezTo>
                  <a:cubicBezTo>
                    <a:pt x="53101" y="33777"/>
                    <a:pt x="53101" y="33777"/>
                    <a:pt x="53101" y="33777"/>
                  </a:cubicBezTo>
                  <a:cubicBezTo>
                    <a:pt x="52264" y="34222"/>
                    <a:pt x="52264" y="34222"/>
                    <a:pt x="52264" y="34222"/>
                  </a:cubicBezTo>
                  <a:cubicBezTo>
                    <a:pt x="51428" y="36000"/>
                    <a:pt x="51428" y="36000"/>
                    <a:pt x="51428" y="36000"/>
                  </a:cubicBezTo>
                  <a:cubicBezTo>
                    <a:pt x="50592" y="36444"/>
                    <a:pt x="50592" y="36444"/>
                    <a:pt x="50592" y="36444"/>
                  </a:cubicBezTo>
                  <a:cubicBezTo>
                    <a:pt x="50174" y="36444"/>
                    <a:pt x="50174" y="36444"/>
                    <a:pt x="50174" y="36444"/>
                  </a:cubicBezTo>
                  <a:cubicBezTo>
                    <a:pt x="49337" y="33333"/>
                    <a:pt x="49337" y="33333"/>
                    <a:pt x="49337" y="33333"/>
                  </a:cubicBezTo>
                  <a:cubicBezTo>
                    <a:pt x="48919" y="33333"/>
                    <a:pt x="48919" y="33333"/>
                    <a:pt x="48919" y="33333"/>
                  </a:cubicBezTo>
                  <a:cubicBezTo>
                    <a:pt x="48083" y="36000"/>
                    <a:pt x="48083" y="36000"/>
                    <a:pt x="48083" y="36000"/>
                  </a:cubicBezTo>
                  <a:cubicBezTo>
                    <a:pt x="47665" y="37777"/>
                    <a:pt x="47665" y="37777"/>
                    <a:pt x="47665" y="37777"/>
                  </a:cubicBezTo>
                  <a:cubicBezTo>
                    <a:pt x="45993" y="40000"/>
                    <a:pt x="45993" y="40000"/>
                    <a:pt x="45993" y="40000"/>
                  </a:cubicBezTo>
                  <a:cubicBezTo>
                    <a:pt x="44738" y="44888"/>
                    <a:pt x="44738" y="44888"/>
                    <a:pt x="44738" y="44888"/>
                  </a:cubicBezTo>
                  <a:cubicBezTo>
                    <a:pt x="43902" y="47555"/>
                    <a:pt x="43902" y="47555"/>
                    <a:pt x="43902" y="47555"/>
                  </a:cubicBezTo>
                  <a:cubicBezTo>
                    <a:pt x="41393" y="49777"/>
                    <a:pt x="41393" y="49777"/>
                    <a:pt x="41393" y="49777"/>
                  </a:cubicBezTo>
                  <a:cubicBezTo>
                    <a:pt x="40557" y="48000"/>
                    <a:pt x="40557" y="48000"/>
                    <a:pt x="40557" y="48000"/>
                  </a:cubicBezTo>
                  <a:cubicBezTo>
                    <a:pt x="40139" y="44888"/>
                    <a:pt x="40139" y="44888"/>
                    <a:pt x="40139" y="44888"/>
                  </a:cubicBezTo>
                  <a:cubicBezTo>
                    <a:pt x="39721" y="44444"/>
                    <a:pt x="39721" y="44444"/>
                    <a:pt x="39721" y="44444"/>
                  </a:cubicBezTo>
                  <a:cubicBezTo>
                    <a:pt x="38885" y="43111"/>
                    <a:pt x="38885" y="43111"/>
                    <a:pt x="38885" y="43111"/>
                  </a:cubicBezTo>
                  <a:cubicBezTo>
                    <a:pt x="39303" y="41777"/>
                    <a:pt x="39303" y="41777"/>
                    <a:pt x="39303" y="41777"/>
                  </a:cubicBezTo>
                  <a:cubicBezTo>
                    <a:pt x="38885" y="39111"/>
                    <a:pt x="38885" y="39111"/>
                    <a:pt x="38885" y="39111"/>
                  </a:cubicBezTo>
                  <a:cubicBezTo>
                    <a:pt x="37630" y="37777"/>
                    <a:pt x="37630" y="37777"/>
                    <a:pt x="37630" y="37777"/>
                  </a:cubicBezTo>
                  <a:cubicBezTo>
                    <a:pt x="35121" y="36000"/>
                    <a:pt x="35121" y="36000"/>
                    <a:pt x="35121" y="36000"/>
                  </a:cubicBezTo>
                  <a:cubicBezTo>
                    <a:pt x="34285" y="34222"/>
                    <a:pt x="34285" y="34222"/>
                    <a:pt x="34285" y="34222"/>
                  </a:cubicBezTo>
                  <a:cubicBezTo>
                    <a:pt x="31358" y="33777"/>
                    <a:pt x="31358" y="33777"/>
                    <a:pt x="31358" y="33777"/>
                  </a:cubicBezTo>
                  <a:cubicBezTo>
                    <a:pt x="27595" y="33777"/>
                    <a:pt x="27595" y="33777"/>
                    <a:pt x="27595" y="33777"/>
                  </a:cubicBezTo>
                  <a:cubicBezTo>
                    <a:pt x="26759" y="32888"/>
                    <a:pt x="26759" y="32888"/>
                    <a:pt x="26759" y="32888"/>
                  </a:cubicBezTo>
                  <a:cubicBezTo>
                    <a:pt x="24250" y="32888"/>
                    <a:pt x="24250" y="32888"/>
                    <a:pt x="24250" y="32888"/>
                  </a:cubicBezTo>
                  <a:cubicBezTo>
                    <a:pt x="20905" y="32444"/>
                    <a:pt x="20905" y="32444"/>
                    <a:pt x="20905" y="32444"/>
                  </a:cubicBezTo>
                  <a:cubicBezTo>
                    <a:pt x="20487" y="31555"/>
                    <a:pt x="20487" y="31555"/>
                    <a:pt x="20487" y="31555"/>
                  </a:cubicBezTo>
                  <a:cubicBezTo>
                    <a:pt x="17979" y="30222"/>
                    <a:pt x="17979" y="30222"/>
                    <a:pt x="17979" y="30222"/>
                  </a:cubicBezTo>
                  <a:cubicBezTo>
                    <a:pt x="15052" y="29777"/>
                    <a:pt x="15052" y="29777"/>
                    <a:pt x="15052" y="29777"/>
                  </a:cubicBezTo>
                  <a:cubicBezTo>
                    <a:pt x="12125" y="28888"/>
                    <a:pt x="12125" y="28888"/>
                    <a:pt x="12125" y="28888"/>
                  </a:cubicBezTo>
                  <a:cubicBezTo>
                    <a:pt x="8780" y="27555"/>
                    <a:pt x="8780" y="27555"/>
                    <a:pt x="8780" y="27555"/>
                  </a:cubicBezTo>
                  <a:cubicBezTo>
                    <a:pt x="6689" y="26222"/>
                    <a:pt x="6689" y="26222"/>
                    <a:pt x="6689" y="26222"/>
                  </a:cubicBezTo>
                  <a:cubicBezTo>
                    <a:pt x="5017" y="26222"/>
                    <a:pt x="5017" y="26222"/>
                    <a:pt x="5017" y="26222"/>
                  </a:cubicBezTo>
                  <a:cubicBezTo>
                    <a:pt x="4599" y="26222"/>
                    <a:pt x="4599" y="26222"/>
                    <a:pt x="4599" y="26222"/>
                  </a:cubicBezTo>
                  <a:cubicBezTo>
                    <a:pt x="3763" y="25333"/>
                    <a:pt x="3763" y="25333"/>
                    <a:pt x="3763" y="25333"/>
                  </a:cubicBezTo>
                  <a:cubicBezTo>
                    <a:pt x="2926" y="24000"/>
                    <a:pt x="2926" y="24000"/>
                    <a:pt x="2926" y="24000"/>
                  </a:cubicBezTo>
                  <a:cubicBezTo>
                    <a:pt x="0" y="23111"/>
                    <a:pt x="0" y="23111"/>
                    <a:pt x="0" y="23111"/>
                  </a:cubicBezTo>
                  <a:lnTo>
                    <a:pt x="0" y="22666"/>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51" name="Shape 1431">
              <a:extLst>
                <a:ext uri="{FF2B5EF4-FFF2-40B4-BE49-F238E27FC236}">
                  <a16:creationId xmlns:a16="http://schemas.microsoft.com/office/drawing/2014/main" xmlns="" id="{1EB63D9A-4003-4ED7-81AD-73B1310861FA}"/>
                </a:ext>
              </a:extLst>
            </p:cNvPr>
            <p:cNvSpPr/>
            <p:nvPr/>
          </p:nvSpPr>
          <p:spPr>
            <a:xfrm>
              <a:off x="6848078" y="1986052"/>
              <a:ext cx="286694" cy="305247"/>
            </a:xfrm>
            <a:custGeom>
              <a:avLst/>
              <a:gdLst/>
              <a:ahLst/>
              <a:cxnLst/>
              <a:rect l="0" t="0" r="0" b="0"/>
              <a:pathLst>
                <a:path w="120000" h="120000" extrusionOk="0">
                  <a:moveTo>
                    <a:pt x="106268" y="38873"/>
                  </a:moveTo>
                  <a:cubicBezTo>
                    <a:pt x="105671" y="38309"/>
                    <a:pt x="105671" y="38309"/>
                    <a:pt x="105671" y="38309"/>
                  </a:cubicBezTo>
                  <a:cubicBezTo>
                    <a:pt x="104477" y="36619"/>
                    <a:pt x="104477" y="36619"/>
                    <a:pt x="104477" y="36619"/>
                  </a:cubicBezTo>
                  <a:cubicBezTo>
                    <a:pt x="105074" y="34929"/>
                    <a:pt x="105074" y="34929"/>
                    <a:pt x="105074" y="34929"/>
                  </a:cubicBezTo>
                  <a:cubicBezTo>
                    <a:pt x="104477" y="31549"/>
                    <a:pt x="104477" y="31549"/>
                    <a:pt x="104477" y="31549"/>
                  </a:cubicBezTo>
                  <a:cubicBezTo>
                    <a:pt x="102686" y="29859"/>
                    <a:pt x="102686" y="29859"/>
                    <a:pt x="102686" y="29859"/>
                  </a:cubicBezTo>
                  <a:cubicBezTo>
                    <a:pt x="99104" y="27605"/>
                    <a:pt x="99104" y="27605"/>
                    <a:pt x="99104" y="27605"/>
                  </a:cubicBezTo>
                  <a:cubicBezTo>
                    <a:pt x="97910" y="25352"/>
                    <a:pt x="97910" y="25352"/>
                    <a:pt x="97910" y="25352"/>
                  </a:cubicBezTo>
                  <a:cubicBezTo>
                    <a:pt x="93731" y="24788"/>
                    <a:pt x="93731" y="24788"/>
                    <a:pt x="93731" y="24788"/>
                  </a:cubicBezTo>
                  <a:cubicBezTo>
                    <a:pt x="88358" y="24788"/>
                    <a:pt x="88358" y="24788"/>
                    <a:pt x="88358" y="24788"/>
                  </a:cubicBezTo>
                  <a:cubicBezTo>
                    <a:pt x="87164" y="23661"/>
                    <a:pt x="87164" y="23661"/>
                    <a:pt x="87164" y="23661"/>
                  </a:cubicBezTo>
                  <a:cubicBezTo>
                    <a:pt x="83582" y="23661"/>
                    <a:pt x="83582" y="23661"/>
                    <a:pt x="83582" y="23661"/>
                  </a:cubicBezTo>
                  <a:cubicBezTo>
                    <a:pt x="78805" y="23098"/>
                    <a:pt x="78805" y="23098"/>
                    <a:pt x="78805" y="23098"/>
                  </a:cubicBezTo>
                  <a:cubicBezTo>
                    <a:pt x="78208" y="21971"/>
                    <a:pt x="78208" y="21971"/>
                    <a:pt x="78208" y="21971"/>
                  </a:cubicBezTo>
                  <a:cubicBezTo>
                    <a:pt x="74626" y="20281"/>
                    <a:pt x="74626" y="20281"/>
                    <a:pt x="74626" y="20281"/>
                  </a:cubicBezTo>
                  <a:cubicBezTo>
                    <a:pt x="70447" y="19718"/>
                    <a:pt x="70447" y="19718"/>
                    <a:pt x="70447" y="19718"/>
                  </a:cubicBezTo>
                  <a:cubicBezTo>
                    <a:pt x="66268" y="18591"/>
                    <a:pt x="66268" y="18591"/>
                    <a:pt x="66268" y="18591"/>
                  </a:cubicBezTo>
                  <a:cubicBezTo>
                    <a:pt x="61492" y="16901"/>
                    <a:pt x="61492" y="16901"/>
                    <a:pt x="61492" y="16901"/>
                  </a:cubicBezTo>
                  <a:cubicBezTo>
                    <a:pt x="58507" y="15211"/>
                    <a:pt x="58507" y="15211"/>
                    <a:pt x="58507" y="15211"/>
                  </a:cubicBezTo>
                  <a:cubicBezTo>
                    <a:pt x="56119" y="15211"/>
                    <a:pt x="56119" y="15211"/>
                    <a:pt x="56119" y="15211"/>
                  </a:cubicBezTo>
                  <a:cubicBezTo>
                    <a:pt x="55522" y="15211"/>
                    <a:pt x="55522" y="15211"/>
                    <a:pt x="55522" y="15211"/>
                  </a:cubicBezTo>
                  <a:cubicBezTo>
                    <a:pt x="54328" y="14084"/>
                    <a:pt x="54328" y="14084"/>
                    <a:pt x="54328" y="14084"/>
                  </a:cubicBezTo>
                  <a:cubicBezTo>
                    <a:pt x="53134" y="12394"/>
                    <a:pt x="53134" y="12394"/>
                    <a:pt x="53134" y="12394"/>
                  </a:cubicBezTo>
                  <a:cubicBezTo>
                    <a:pt x="48955" y="11267"/>
                    <a:pt x="48955" y="11267"/>
                    <a:pt x="48955" y="11267"/>
                  </a:cubicBezTo>
                  <a:cubicBezTo>
                    <a:pt x="48955" y="11267"/>
                    <a:pt x="48955" y="11267"/>
                    <a:pt x="48955" y="11267"/>
                  </a:cubicBezTo>
                  <a:cubicBezTo>
                    <a:pt x="48358" y="11267"/>
                    <a:pt x="48358" y="11267"/>
                    <a:pt x="48358" y="11267"/>
                  </a:cubicBezTo>
                  <a:cubicBezTo>
                    <a:pt x="46567" y="10140"/>
                    <a:pt x="46567" y="10140"/>
                    <a:pt x="46567" y="10140"/>
                  </a:cubicBezTo>
                  <a:cubicBezTo>
                    <a:pt x="44776" y="9014"/>
                    <a:pt x="44776" y="9014"/>
                    <a:pt x="44776" y="9014"/>
                  </a:cubicBezTo>
                  <a:cubicBezTo>
                    <a:pt x="42985" y="8450"/>
                    <a:pt x="42985" y="8450"/>
                    <a:pt x="42985" y="8450"/>
                  </a:cubicBezTo>
                  <a:cubicBezTo>
                    <a:pt x="41791" y="9577"/>
                    <a:pt x="41791" y="9577"/>
                    <a:pt x="41791" y="9577"/>
                  </a:cubicBezTo>
                  <a:cubicBezTo>
                    <a:pt x="40000" y="10140"/>
                    <a:pt x="40000" y="10140"/>
                    <a:pt x="40000" y="10140"/>
                  </a:cubicBezTo>
                  <a:cubicBezTo>
                    <a:pt x="39402" y="9577"/>
                    <a:pt x="39402" y="9577"/>
                    <a:pt x="39402" y="9577"/>
                  </a:cubicBezTo>
                  <a:cubicBezTo>
                    <a:pt x="40000" y="8450"/>
                    <a:pt x="40000" y="8450"/>
                    <a:pt x="40000" y="8450"/>
                  </a:cubicBezTo>
                  <a:cubicBezTo>
                    <a:pt x="40597" y="5070"/>
                    <a:pt x="40597" y="5070"/>
                    <a:pt x="40597" y="5070"/>
                  </a:cubicBezTo>
                  <a:cubicBezTo>
                    <a:pt x="41194" y="3943"/>
                    <a:pt x="41194" y="3943"/>
                    <a:pt x="41194" y="3943"/>
                  </a:cubicBezTo>
                  <a:cubicBezTo>
                    <a:pt x="41791" y="1126"/>
                    <a:pt x="41791" y="1126"/>
                    <a:pt x="41791" y="1126"/>
                  </a:cubicBezTo>
                  <a:cubicBezTo>
                    <a:pt x="40000" y="0"/>
                    <a:pt x="40000" y="0"/>
                    <a:pt x="40000" y="0"/>
                  </a:cubicBezTo>
                  <a:cubicBezTo>
                    <a:pt x="38805" y="563"/>
                    <a:pt x="38805" y="563"/>
                    <a:pt x="38805" y="563"/>
                  </a:cubicBezTo>
                  <a:cubicBezTo>
                    <a:pt x="36417" y="1690"/>
                    <a:pt x="36417" y="1690"/>
                    <a:pt x="36417" y="1690"/>
                  </a:cubicBezTo>
                  <a:cubicBezTo>
                    <a:pt x="34029" y="2253"/>
                    <a:pt x="34029" y="2253"/>
                    <a:pt x="34029" y="2253"/>
                  </a:cubicBezTo>
                  <a:cubicBezTo>
                    <a:pt x="31044" y="3380"/>
                    <a:pt x="31044" y="3380"/>
                    <a:pt x="31044" y="3380"/>
                  </a:cubicBezTo>
                  <a:cubicBezTo>
                    <a:pt x="28059" y="5070"/>
                    <a:pt x="28059" y="5070"/>
                    <a:pt x="28059" y="5070"/>
                  </a:cubicBezTo>
                  <a:cubicBezTo>
                    <a:pt x="23283" y="7323"/>
                    <a:pt x="23283" y="7323"/>
                    <a:pt x="23283" y="7323"/>
                  </a:cubicBezTo>
                  <a:cubicBezTo>
                    <a:pt x="22089" y="9014"/>
                    <a:pt x="22089" y="9014"/>
                    <a:pt x="22089" y="9014"/>
                  </a:cubicBezTo>
                  <a:cubicBezTo>
                    <a:pt x="19701" y="9014"/>
                    <a:pt x="19701" y="9014"/>
                    <a:pt x="19701" y="9014"/>
                  </a:cubicBezTo>
                  <a:cubicBezTo>
                    <a:pt x="16716" y="7887"/>
                    <a:pt x="16716" y="7887"/>
                    <a:pt x="16716" y="7887"/>
                  </a:cubicBezTo>
                  <a:cubicBezTo>
                    <a:pt x="14925" y="6197"/>
                    <a:pt x="14925" y="6197"/>
                    <a:pt x="14925" y="6197"/>
                  </a:cubicBezTo>
                  <a:cubicBezTo>
                    <a:pt x="12537" y="8450"/>
                    <a:pt x="12537" y="8450"/>
                    <a:pt x="12537" y="8450"/>
                  </a:cubicBezTo>
                  <a:cubicBezTo>
                    <a:pt x="11940" y="24225"/>
                    <a:pt x="11940" y="24225"/>
                    <a:pt x="11940" y="24225"/>
                  </a:cubicBezTo>
                  <a:cubicBezTo>
                    <a:pt x="4179" y="28732"/>
                    <a:pt x="4179" y="28732"/>
                    <a:pt x="4179" y="28732"/>
                  </a:cubicBezTo>
                  <a:cubicBezTo>
                    <a:pt x="2985" y="30985"/>
                    <a:pt x="2985" y="30985"/>
                    <a:pt x="2985" y="30985"/>
                  </a:cubicBezTo>
                  <a:cubicBezTo>
                    <a:pt x="0" y="37183"/>
                    <a:pt x="0" y="37183"/>
                    <a:pt x="0" y="37183"/>
                  </a:cubicBezTo>
                  <a:cubicBezTo>
                    <a:pt x="2985" y="40563"/>
                    <a:pt x="2985" y="40563"/>
                    <a:pt x="2985" y="40563"/>
                  </a:cubicBezTo>
                  <a:cubicBezTo>
                    <a:pt x="4179" y="40563"/>
                    <a:pt x="4179" y="40563"/>
                    <a:pt x="4179" y="40563"/>
                  </a:cubicBezTo>
                  <a:cubicBezTo>
                    <a:pt x="2985" y="50140"/>
                    <a:pt x="2985" y="50140"/>
                    <a:pt x="2985" y="50140"/>
                  </a:cubicBezTo>
                  <a:cubicBezTo>
                    <a:pt x="2388" y="60281"/>
                    <a:pt x="2388" y="60281"/>
                    <a:pt x="2388" y="60281"/>
                  </a:cubicBezTo>
                  <a:cubicBezTo>
                    <a:pt x="5970" y="63098"/>
                    <a:pt x="5970" y="63098"/>
                    <a:pt x="5970" y="63098"/>
                  </a:cubicBezTo>
                  <a:cubicBezTo>
                    <a:pt x="11343" y="65915"/>
                    <a:pt x="11343" y="65915"/>
                    <a:pt x="11343" y="65915"/>
                  </a:cubicBezTo>
                  <a:cubicBezTo>
                    <a:pt x="19701" y="70422"/>
                    <a:pt x="19701" y="70422"/>
                    <a:pt x="19701" y="70422"/>
                  </a:cubicBezTo>
                  <a:cubicBezTo>
                    <a:pt x="25074" y="76056"/>
                    <a:pt x="25074" y="76056"/>
                    <a:pt x="25074" y="76056"/>
                  </a:cubicBezTo>
                  <a:cubicBezTo>
                    <a:pt x="26865" y="78309"/>
                    <a:pt x="26865" y="78309"/>
                    <a:pt x="26865" y="78309"/>
                  </a:cubicBezTo>
                  <a:cubicBezTo>
                    <a:pt x="31044" y="81126"/>
                    <a:pt x="31044" y="81126"/>
                    <a:pt x="31044" y="81126"/>
                  </a:cubicBezTo>
                  <a:cubicBezTo>
                    <a:pt x="35820" y="85633"/>
                    <a:pt x="35820" y="85633"/>
                    <a:pt x="35820" y="85633"/>
                  </a:cubicBezTo>
                  <a:cubicBezTo>
                    <a:pt x="36417" y="89577"/>
                    <a:pt x="36417" y="89577"/>
                    <a:pt x="36417" y="89577"/>
                  </a:cubicBezTo>
                  <a:cubicBezTo>
                    <a:pt x="35820" y="93521"/>
                    <a:pt x="35820" y="93521"/>
                    <a:pt x="35820" y="93521"/>
                  </a:cubicBezTo>
                  <a:cubicBezTo>
                    <a:pt x="37611" y="97464"/>
                    <a:pt x="37611" y="97464"/>
                    <a:pt x="37611" y="97464"/>
                  </a:cubicBezTo>
                  <a:cubicBezTo>
                    <a:pt x="38805" y="99154"/>
                    <a:pt x="38805" y="99154"/>
                    <a:pt x="38805" y="99154"/>
                  </a:cubicBezTo>
                  <a:cubicBezTo>
                    <a:pt x="38805" y="103098"/>
                    <a:pt x="38805" y="103098"/>
                    <a:pt x="38805" y="103098"/>
                  </a:cubicBezTo>
                  <a:cubicBezTo>
                    <a:pt x="38805" y="105352"/>
                    <a:pt x="38805" y="105352"/>
                    <a:pt x="38805" y="105352"/>
                  </a:cubicBezTo>
                  <a:cubicBezTo>
                    <a:pt x="38805" y="108732"/>
                    <a:pt x="38805" y="108732"/>
                    <a:pt x="38805" y="108732"/>
                  </a:cubicBezTo>
                  <a:cubicBezTo>
                    <a:pt x="40000" y="111549"/>
                    <a:pt x="40000" y="111549"/>
                    <a:pt x="40000" y="111549"/>
                  </a:cubicBezTo>
                  <a:cubicBezTo>
                    <a:pt x="40000" y="114366"/>
                    <a:pt x="40000" y="114366"/>
                    <a:pt x="40000" y="114366"/>
                  </a:cubicBezTo>
                  <a:cubicBezTo>
                    <a:pt x="42985" y="114366"/>
                    <a:pt x="42985" y="114366"/>
                    <a:pt x="42985" y="114366"/>
                  </a:cubicBezTo>
                  <a:cubicBezTo>
                    <a:pt x="42985" y="114366"/>
                    <a:pt x="45373" y="116619"/>
                    <a:pt x="45970" y="116619"/>
                  </a:cubicBezTo>
                  <a:cubicBezTo>
                    <a:pt x="46567" y="116619"/>
                    <a:pt x="48955" y="117746"/>
                    <a:pt x="48955" y="117746"/>
                  </a:cubicBezTo>
                  <a:cubicBezTo>
                    <a:pt x="50746" y="119999"/>
                    <a:pt x="50746" y="119999"/>
                    <a:pt x="50746" y="119999"/>
                  </a:cubicBezTo>
                  <a:cubicBezTo>
                    <a:pt x="109850" y="116619"/>
                    <a:pt x="109850" y="116619"/>
                    <a:pt x="109850" y="116619"/>
                  </a:cubicBezTo>
                  <a:cubicBezTo>
                    <a:pt x="109850" y="109859"/>
                    <a:pt x="109850" y="109859"/>
                    <a:pt x="109850" y="109859"/>
                  </a:cubicBezTo>
                  <a:cubicBezTo>
                    <a:pt x="109850" y="107605"/>
                    <a:pt x="109850" y="107605"/>
                    <a:pt x="109850" y="107605"/>
                  </a:cubicBezTo>
                  <a:cubicBezTo>
                    <a:pt x="106865" y="100845"/>
                    <a:pt x="106865" y="100845"/>
                    <a:pt x="106865" y="100845"/>
                  </a:cubicBezTo>
                  <a:cubicBezTo>
                    <a:pt x="106268" y="96901"/>
                    <a:pt x="106268" y="96901"/>
                    <a:pt x="106268" y="96901"/>
                  </a:cubicBezTo>
                  <a:cubicBezTo>
                    <a:pt x="106865" y="92394"/>
                    <a:pt x="106865" y="92394"/>
                    <a:pt x="106865" y="92394"/>
                  </a:cubicBezTo>
                  <a:cubicBezTo>
                    <a:pt x="108059" y="89014"/>
                    <a:pt x="108059" y="89014"/>
                    <a:pt x="108059" y="89014"/>
                  </a:cubicBezTo>
                  <a:cubicBezTo>
                    <a:pt x="108656" y="87323"/>
                    <a:pt x="108656" y="87323"/>
                    <a:pt x="108656" y="87323"/>
                  </a:cubicBezTo>
                  <a:cubicBezTo>
                    <a:pt x="109850" y="85633"/>
                    <a:pt x="109850" y="85633"/>
                    <a:pt x="109850" y="85633"/>
                  </a:cubicBezTo>
                  <a:cubicBezTo>
                    <a:pt x="108656" y="82816"/>
                    <a:pt x="108656" y="82816"/>
                    <a:pt x="108656" y="82816"/>
                  </a:cubicBezTo>
                  <a:cubicBezTo>
                    <a:pt x="108656" y="78873"/>
                    <a:pt x="108656" y="78873"/>
                    <a:pt x="108656" y="78873"/>
                  </a:cubicBezTo>
                  <a:cubicBezTo>
                    <a:pt x="108656" y="76619"/>
                    <a:pt x="108656" y="76619"/>
                    <a:pt x="108656" y="76619"/>
                  </a:cubicBezTo>
                  <a:cubicBezTo>
                    <a:pt x="109850" y="74929"/>
                    <a:pt x="109850" y="74929"/>
                    <a:pt x="109850" y="74929"/>
                  </a:cubicBezTo>
                  <a:cubicBezTo>
                    <a:pt x="109850" y="73802"/>
                    <a:pt x="109850" y="73802"/>
                    <a:pt x="109850" y="73802"/>
                  </a:cubicBezTo>
                  <a:cubicBezTo>
                    <a:pt x="112238" y="71549"/>
                    <a:pt x="112238" y="71549"/>
                    <a:pt x="112238" y="71549"/>
                  </a:cubicBezTo>
                  <a:cubicBezTo>
                    <a:pt x="112238" y="70422"/>
                    <a:pt x="112238" y="70422"/>
                    <a:pt x="112238" y="70422"/>
                  </a:cubicBezTo>
                  <a:cubicBezTo>
                    <a:pt x="111044" y="68169"/>
                    <a:pt x="111044" y="68169"/>
                    <a:pt x="111044" y="68169"/>
                  </a:cubicBezTo>
                  <a:cubicBezTo>
                    <a:pt x="111044" y="66478"/>
                    <a:pt x="111044" y="66478"/>
                    <a:pt x="111044" y="66478"/>
                  </a:cubicBezTo>
                  <a:cubicBezTo>
                    <a:pt x="111641" y="61971"/>
                    <a:pt x="111641" y="61971"/>
                    <a:pt x="111641" y="61971"/>
                  </a:cubicBezTo>
                  <a:cubicBezTo>
                    <a:pt x="112238" y="59154"/>
                    <a:pt x="112238" y="59154"/>
                    <a:pt x="112238" y="59154"/>
                  </a:cubicBezTo>
                  <a:cubicBezTo>
                    <a:pt x="114029" y="55774"/>
                    <a:pt x="114029" y="55774"/>
                    <a:pt x="114029" y="55774"/>
                  </a:cubicBezTo>
                  <a:cubicBezTo>
                    <a:pt x="117014" y="50140"/>
                    <a:pt x="117014" y="50140"/>
                    <a:pt x="117014" y="50140"/>
                  </a:cubicBezTo>
                  <a:cubicBezTo>
                    <a:pt x="117611" y="47887"/>
                    <a:pt x="117611" y="47887"/>
                    <a:pt x="117611" y="47887"/>
                  </a:cubicBezTo>
                  <a:cubicBezTo>
                    <a:pt x="117611" y="46197"/>
                    <a:pt x="117611" y="46197"/>
                    <a:pt x="117611" y="46197"/>
                  </a:cubicBezTo>
                  <a:cubicBezTo>
                    <a:pt x="120000" y="45633"/>
                    <a:pt x="120000" y="45633"/>
                    <a:pt x="120000" y="45633"/>
                  </a:cubicBezTo>
                  <a:cubicBezTo>
                    <a:pt x="120000" y="44507"/>
                    <a:pt x="120000" y="44507"/>
                    <a:pt x="120000" y="44507"/>
                  </a:cubicBezTo>
                  <a:cubicBezTo>
                    <a:pt x="120000" y="43380"/>
                    <a:pt x="120000" y="43380"/>
                    <a:pt x="120000" y="43380"/>
                  </a:cubicBezTo>
                  <a:cubicBezTo>
                    <a:pt x="120000" y="42253"/>
                    <a:pt x="120000" y="42253"/>
                    <a:pt x="120000" y="42253"/>
                  </a:cubicBezTo>
                  <a:cubicBezTo>
                    <a:pt x="120000" y="41126"/>
                    <a:pt x="120000" y="41126"/>
                    <a:pt x="120000" y="41126"/>
                  </a:cubicBezTo>
                  <a:cubicBezTo>
                    <a:pt x="120000" y="40000"/>
                    <a:pt x="120000" y="40000"/>
                    <a:pt x="120000" y="40000"/>
                  </a:cubicBezTo>
                  <a:cubicBezTo>
                    <a:pt x="117611" y="42253"/>
                    <a:pt x="117611" y="42253"/>
                    <a:pt x="117611" y="42253"/>
                  </a:cubicBezTo>
                  <a:cubicBezTo>
                    <a:pt x="115820" y="44507"/>
                    <a:pt x="115820" y="44507"/>
                    <a:pt x="115820" y="44507"/>
                  </a:cubicBezTo>
                  <a:cubicBezTo>
                    <a:pt x="115223" y="47323"/>
                    <a:pt x="115223" y="47323"/>
                    <a:pt x="115223" y="47323"/>
                  </a:cubicBezTo>
                  <a:cubicBezTo>
                    <a:pt x="113432" y="50704"/>
                    <a:pt x="113432" y="50704"/>
                    <a:pt x="113432" y="50704"/>
                  </a:cubicBezTo>
                  <a:cubicBezTo>
                    <a:pt x="111641" y="51830"/>
                    <a:pt x="111641" y="51830"/>
                    <a:pt x="111641" y="51830"/>
                  </a:cubicBezTo>
                  <a:cubicBezTo>
                    <a:pt x="108059" y="53521"/>
                    <a:pt x="108059" y="53521"/>
                    <a:pt x="108059" y="53521"/>
                  </a:cubicBezTo>
                  <a:cubicBezTo>
                    <a:pt x="106268" y="55774"/>
                    <a:pt x="106268" y="55774"/>
                    <a:pt x="106268" y="55774"/>
                  </a:cubicBezTo>
                  <a:cubicBezTo>
                    <a:pt x="105671" y="56901"/>
                    <a:pt x="105671" y="56901"/>
                    <a:pt x="105671" y="56901"/>
                  </a:cubicBezTo>
                  <a:cubicBezTo>
                    <a:pt x="104477" y="59154"/>
                    <a:pt x="104477" y="59154"/>
                    <a:pt x="104477" y="59154"/>
                  </a:cubicBezTo>
                  <a:cubicBezTo>
                    <a:pt x="102089" y="61971"/>
                    <a:pt x="102089" y="61971"/>
                    <a:pt x="102089" y="61971"/>
                  </a:cubicBezTo>
                  <a:cubicBezTo>
                    <a:pt x="100298" y="60281"/>
                    <a:pt x="100298" y="60281"/>
                    <a:pt x="100298" y="60281"/>
                  </a:cubicBezTo>
                  <a:cubicBezTo>
                    <a:pt x="102089" y="58028"/>
                    <a:pt x="102089" y="58028"/>
                    <a:pt x="102089" y="58028"/>
                  </a:cubicBezTo>
                  <a:cubicBezTo>
                    <a:pt x="103283" y="54084"/>
                    <a:pt x="103283" y="54084"/>
                    <a:pt x="103283" y="54084"/>
                  </a:cubicBezTo>
                  <a:cubicBezTo>
                    <a:pt x="103880" y="52394"/>
                    <a:pt x="103880" y="52394"/>
                    <a:pt x="103880" y="52394"/>
                  </a:cubicBezTo>
                  <a:cubicBezTo>
                    <a:pt x="104477" y="51267"/>
                    <a:pt x="104477" y="51267"/>
                    <a:pt x="104477" y="51267"/>
                  </a:cubicBezTo>
                  <a:cubicBezTo>
                    <a:pt x="105671" y="50140"/>
                    <a:pt x="105671" y="50140"/>
                    <a:pt x="105671" y="50140"/>
                  </a:cubicBezTo>
                  <a:cubicBezTo>
                    <a:pt x="106865" y="49014"/>
                    <a:pt x="106865" y="49014"/>
                    <a:pt x="106865" y="49014"/>
                  </a:cubicBezTo>
                  <a:cubicBezTo>
                    <a:pt x="107462" y="47887"/>
                    <a:pt x="107462" y="47887"/>
                    <a:pt x="107462" y="47887"/>
                  </a:cubicBezTo>
                  <a:cubicBezTo>
                    <a:pt x="106865" y="45070"/>
                    <a:pt x="106865" y="45070"/>
                    <a:pt x="106865" y="45070"/>
                  </a:cubicBezTo>
                  <a:cubicBezTo>
                    <a:pt x="107462" y="43943"/>
                    <a:pt x="107462" y="43943"/>
                    <a:pt x="107462" y="43943"/>
                  </a:cubicBezTo>
                  <a:cubicBezTo>
                    <a:pt x="106865" y="42816"/>
                    <a:pt x="106865" y="42816"/>
                    <a:pt x="106865" y="42816"/>
                  </a:cubicBezTo>
                  <a:lnTo>
                    <a:pt x="106268" y="38873"/>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52" name="Shape 1432">
              <a:extLst>
                <a:ext uri="{FF2B5EF4-FFF2-40B4-BE49-F238E27FC236}">
                  <a16:creationId xmlns:a16="http://schemas.microsoft.com/office/drawing/2014/main" xmlns="" id="{285FBCFE-AF39-421F-80F6-51EF0C661215}"/>
                </a:ext>
              </a:extLst>
            </p:cNvPr>
            <p:cNvSpPr/>
            <p:nvPr/>
          </p:nvSpPr>
          <p:spPr>
            <a:xfrm>
              <a:off x="7268003" y="2274433"/>
              <a:ext cx="229356" cy="263085"/>
            </a:xfrm>
            <a:custGeom>
              <a:avLst/>
              <a:gdLst/>
              <a:ahLst/>
              <a:cxnLst/>
              <a:rect l="0" t="0" r="0" b="0"/>
              <a:pathLst>
                <a:path w="120000" h="120000" extrusionOk="0">
                  <a:moveTo>
                    <a:pt x="106764" y="3846"/>
                  </a:moveTo>
                  <a:lnTo>
                    <a:pt x="100588" y="6153"/>
                  </a:lnTo>
                  <a:lnTo>
                    <a:pt x="95294" y="10000"/>
                  </a:lnTo>
                  <a:lnTo>
                    <a:pt x="89117" y="13076"/>
                  </a:lnTo>
                  <a:lnTo>
                    <a:pt x="84705" y="16153"/>
                  </a:lnTo>
                  <a:lnTo>
                    <a:pt x="82058" y="16923"/>
                  </a:lnTo>
                  <a:lnTo>
                    <a:pt x="80294" y="18461"/>
                  </a:lnTo>
                  <a:lnTo>
                    <a:pt x="77647" y="20769"/>
                  </a:lnTo>
                  <a:lnTo>
                    <a:pt x="75000" y="20769"/>
                  </a:lnTo>
                  <a:lnTo>
                    <a:pt x="72352" y="20769"/>
                  </a:lnTo>
                  <a:lnTo>
                    <a:pt x="68823" y="22307"/>
                  </a:lnTo>
                  <a:lnTo>
                    <a:pt x="65294" y="25384"/>
                  </a:lnTo>
                  <a:lnTo>
                    <a:pt x="62647" y="25384"/>
                  </a:lnTo>
                  <a:lnTo>
                    <a:pt x="60882" y="25384"/>
                  </a:lnTo>
                  <a:lnTo>
                    <a:pt x="60000" y="25384"/>
                  </a:lnTo>
                  <a:lnTo>
                    <a:pt x="57352" y="23846"/>
                  </a:lnTo>
                  <a:lnTo>
                    <a:pt x="54705" y="21538"/>
                  </a:lnTo>
                  <a:lnTo>
                    <a:pt x="52941" y="22307"/>
                  </a:lnTo>
                  <a:lnTo>
                    <a:pt x="49411" y="21538"/>
                  </a:lnTo>
                  <a:lnTo>
                    <a:pt x="48529" y="20769"/>
                  </a:lnTo>
                  <a:lnTo>
                    <a:pt x="45000" y="18461"/>
                  </a:lnTo>
                  <a:lnTo>
                    <a:pt x="41470" y="17692"/>
                  </a:lnTo>
                  <a:lnTo>
                    <a:pt x="34411" y="16923"/>
                  </a:lnTo>
                  <a:lnTo>
                    <a:pt x="0" y="21538"/>
                  </a:lnTo>
                  <a:lnTo>
                    <a:pt x="9705" y="103076"/>
                  </a:lnTo>
                  <a:lnTo>
                    <a:pt x="14117" y="104615"/>
                  </a:lnTo>
                  <a:lnTo>
                    <a:pt x="18529" y="103076"/>
                  </a:lnTo>
                  <a:lnTo>
                    <a:pt x="19411" y="102307"/>
                  </a:lnTo>
                  <a:lnTo>
                    <a:pt x="23823" y="105384"/>
                  </a:lnTo>
                  <a:lnTo>
                    <a:pt x="27352" y="107692"/>
                  </a:lnTo>
                  <a:lnTo>
                    <a:pt x="29117" y="110769"/>
                  </a:lnTo>
                  <a:lnTo>
                    <a:pt x="30000" y="112307"/>
                  </a:lnTo>
                  <a:lnTo>
                    <a:pt x="34411" y="113076"/>
                  </a:lnTo>
                  <a:lnTo>
                    <a:pt x="37058" y="113846"/>
                  </a:lnTo>
                  <a:lnTo>
                    <a:pt x="38823" y="114615"/>
                  </a:lnTo>
                  <a:lnTo>
                    <a:pt x="40588" y="116153"/>
                  </a:lnTo>
                  <a:lnTo>
                    <a:pt x="43235" y="115384"/>
                  </a:lnTo>
                  <a:lnTo>
                    <a:pt x="43235" y="114615"/>
                  </a:lnTo>
                  <a:lnTo>
                    <a:pt x="45000" y="113076"/>
                  </a:lnTo>
                  <a:lnTo>
                    <a:pt x="45882" y="112307"/>
                  </a:lnTo>
                  <a:lnTo>
                    <a:pt x="48529" y="113846"/>
                  </a:lnTo>
                  <a:lnTo>
                    <a:pt x="52941" y="115384"/>
                  </a:lnTo>
                  <a:lnTo>
                    <a:pt x="58235" y="114615"/>
                  </a:lnTo>
                  <a:lnTo>
                    <a:pt x="59117" y="113846"/>
                  </a:lnTo>
                  <a:lnTo>
                    <a:pt x="60882" y="111538"/>
                  </a:lnTo>
                  <a:lnTo>
                    <a:pt x="62647" y="110769"/>
                  </a:lnTo>
                  <a:lnTo>
                    <a:pt x="63529" y="110000"/>
                  </a:lnTo>
                  <a:lnTo>
                    <a:pt x="66176" y="112307"/>
                  </a:lnTo>
                  <a:lnTo>
                    <a:pt x="69705" y="116153"/>
                  </a:lnTo>
                  <a:lnTo>
                    <a:pt x="73235" y="119230"/>
                  </a:lnTo>
                  <a:lnTo>
                    <a:pt x="75882" y="119230"/>
                  </a:lnTo>
                  <a:lnTo>
                    <a:pt x="75000" y="120000"/>
                  </a:lnTo>
                  <a:lnTo>
                    <a:pt x="77647" y="117692"/>
                  </a:lnTo>
                  <a:lnTo>
                    <a:pt x="81176" y="114615"/>
                  </a:lnTo>
                  <a:lnTo>
                    <a:pt x="82941" y="112307"/>
                  </a:lnTo>
                  <a:lnTo>
                    <a:pt x="82941" y="109230"/>
                  </a:lnTo>
                  <a:lnTo>
                    <a:pt x="85588" y="100769"/>
                  </a:lnTo>
                  <a:lnTo>
                    <a:pt x="88235" y="98461"/>
                  </a:lnTo>
                  <a:lnTo>
                    <a:pt x="91764" y="100769"/>
                  </a:lnTo>
                  <a:lnTo>
                    <a:pt x="92647" y="100000"/>
                  </a:lnTo>
                  <a:lnTo>
                    <a:pt x="93529" y="92307"/>
                  </a:lnTo>
                  <a:lnTo>
                    <a:pt x="96176" y="89230"/>
                  </a:lnTo>
                  <a:lnTo>
                    <a:pt x="99705" y="84615"/>
                  </a:lnTo>
                  <a:lnTo>
                    <a:pt x="104117" y="84615"/>
                  </a:lnTo>
                  <a:lnTo>
                    <a:pt x="106764" y="81538"/>
                  </a:lnTo>
                  <a:lnTo>
                    <a:pt x="113823" y="76153"/>
                  </a:lnTo>
                  <a:lnTo>
                    <a:pt x="115588" y="72307"/>
                  </a:lnTo>
                  <a:lnTo>
                    <a:pt x="115588" y="70000"/>
                  </a:lnTo>
                  <a:lnTo>
                    <a:pt x="116470" y="63846"/>
                  </a:lnTo>
                  <a:lnTo>
                    <a:pt x="116470" y="59230"/>
                  </a:lnTo>
                  <a:lnTo>
                    <a:pt x="117352" y="56923"/>
                  </a:lnTo>
                  <a:lnTo>
                    <a:pt x="117352" y="53846"/>
                  </a:lnTo>
                  <a:lnTo>
                    <a:pt x="117352" y="47692"/>
                  </a:lnTo>
                  <a:lnTo>
                    <a:pt x="117352" y="46923"/>
                  </a:lnTo>
                  <a:lnTo>
                    <a:pt x="116470" y="44615"/>
                  </a:lnTo>
                  <a:lnTo>
                    <a:pt x="117352" y="42307"/>
                  </a:lnTo>
                  <a:lnTo>
                    <a:pt x="120000" y="42307"/>
                  </a:lnTo>
                  <a:lnTo>
                    <a:pt x="111176" y="0"/>
                  </a:lnTo>
                  <a:lnTo>
                    <a:pt x="106764" y="3846"/>
                  </a:lnTo>
                  <a:close/>
                </a:path>
              </a:pathLst>
            </a:custGeom>
            <a:solidFill>
              <a:schemeClr val="bg1">
                <a:lumMod val="85000"/>
              </a:schemeClr>
            </a:solid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53" name="Shape 1433">
              <a:extLst>
                <a:ext uri="{FF2B5EF4-FFF2-40B4-BE49-F238E27FC236}">
                  <a16:creationId xmlns:a16="http://schemas.microsoft.com/office/drawing/2014/main" xmlns="" id="{FC94204D-767F-4B24-8D54-18DE7D28AC00}"/>
                </a:ext>
              </a:extLst>
            </p:cNvPr>
            <p:cNvSpPr/>
            <p:nvPr/>
          </p:nvSpPr>
          <p:spPr>
            <a:xfrm>
              <a:off x="7119596" y="2319968"/>
              <a:ext cx="168644" cy="290068"/>
            </a:xfrm>
            <a:custGeom>
              <a:avLst/>
              <a:gdLst/>
              <a:ahLst/>
              <a:cxnLst/>
              <a:rect l="0" t="0" r="0" b="0"/>
              <a:pathLst>
                <a:path w="120000" h="120000" extrusionOk="0">
                  <a:moveTo>
                    <a:pt x="6000" y="120000"/>
                  </a:moveTo>
                  <a:lnTo>
                    <a:pt x="6000" y="116511"/>
                  </a:lnTo>
                  <a:lnTo>
                    <a:pt x="15600" y="116511"/>
                  </a:lnTo>
                  <a:lnTo>
                    <a:pt x="19200" y="113720"/>
                  </a:lnTo>
                  <a:lnTo>
                    <a:pt x="22800" y="113720"/>
                  </a:lnTo>
                  <a:lnTo>
                    <a:pt x="28800" y="113720"/>
                  </a:lnTo>
                  <a:lnTo>
                    <a:pt x="32400" y="115813"/>
                  </a:lnTo>
                  <a:lnTo>
                    <a:pt x="37200" y="117209"/>
                  </a:lnTo>
                  <a:lnTo>
                    <a:pt x="38400" y="116511"/>
                  </a:lnTo>
                  <a:lnTo>
                    <a:pt x="38400" y="113720"/>
                  </a:lnTo>
                  <a:lnTo>
                    <a:pt x="43200" y="113023"/>
                  </a:lnTo>
                  <a:lnTo>
                    <a:pt x="45600" y="112325"/>
                  </a:lnTo>
                  <a:lnTo>
                    <a:pt x="50400" y="112325"/>
                  </a:lnTo>
                  <a:lnTo>
                    <a:pt x="52800" y="113720"/>
                  </a:lnTo>
                  <a:lnTo>
                    <a:pt x="57600" y="114418"/>
                  </a:lnTo>
                  <a:lnTo>
                    <a:pt x="58800" y="112325"/>
                  </a:lnTo>
                  <a:lnTo>
                    <a:pt x="58800" y="109534"/>
                  </a:lnTo>
                  <a:lnTo>
                    <a:pt x="62400" y="107441"/>
                  </a:lnTo>
                  <a:lnTo>
                    <a:pt x="63600" y="104651"/>
                  </a:lnTo>
                  <a:lnTo>
                    <a:pt x="66000" y="104651"/>
                  </a:lnTo>
                  <a:lnTo>
                    <a:pt x="67200" y="107441"/>
                  </a:lnTo>
                  <a:lnTo>
                    <a:pt x="70800" y="109534"/>
                  </a:lnTo>
                  <a:lnTo>
                    <a:pt x="72000" y="110232"/>
                  </a:lnTo>
                  <a:lnTo>
                    <a:pt x="79200" y="109534"/>
                  </a:lnTo>
                  <a:lnTo>
                    <a:pt x="81600" y="106744"/>
                  </a:lnTo>
                  <a:lnTo>
                    <a:pt x="81600" y="104651"/>
                  </a:lnTo>
                  <a:lnTo>
                    <a:pt x="85200" y="101162"/>
                  </a:lnTo>
                  <a:lnTo>
                    <a:pt x="88800" y="101162"/>
                  </a:lnTo>
                  <a:lnTo>
                    <a:pt x="91200" y="99767"/>
                  </a:lnTo>
                  <a:lnTo>
                    <a:pt x="93600" y="96976"/>
                  </a:lnTo>
                  <a:lnTo>
                    <a:pt x="96000" y="94186"/>
                  </a:lnTo>
                  <a:lnTo>
                    <a:pt x="96000" y="91395"/>
                  </a:lnTo>
                  <a:lnTo>
                    <a:pt x="97200" y="90000"/>
                  </a:lnTo>
                  <a:lnTo>
                    <a:pt x="97200" y="88604"/>
                  </a:lnTo>
                  <a:lnTo>
                    <a:pt x="98400" y="87906"/>
                  </a:lnTo>
                  <a:lnTo>
                    <a:pt x="108000" y="87209"/>
                  </a:lnTo>
                  <a:lnTo>
                    <a:pt x="112800" y="85813"/>
                  </a:lnTo>
                  <a:lnTo>
                    <a:pt x="117600" y="85813"/>
                  </a:lnTo>
                  <a:lnTo>
                    <a:pt x="120000" y="84418"/>
                  </a:lnTo>
                  <a:lnTo>
                    <a:pt x="118800" y="80232"/>
                  </a:lnTo>
                  <a:lnTo>
                    <a:pt x="120000" y="78837"/>
                  </a:lnTo>
                  <a:lnTo>
                    <a:pt x="117600" y="78139"/>
                  </a:lnTo>
                  <a:lnTo>
                    <a:pt x="116400" y="75348"/>
                  </a:lnTo>
                  <a:lnTo>
                    <a:pt x="118800" y="74651"/>
                  </a:lnTo>
                  <a:lnTo>
                    <a:pt x="105600" y="697"/>
                  </a:lnTo>
                  <a:lnTo>
                    <a:pt x="105600" y="0"/>
                  </a:lnTo>
                  <a:lnTo>
                    <a:pt x="32400" y="2790"/>
                  </a:lnTo>
                  <a:lnTo>
                    <a:pt x="32400" y="3488"/>
                  </a:lnTo>
                  <a:lnTo>
                    <a:pt x="24000" y="6279"/>
                  </a:lnTo>
                  <a:lnTo>
                    <a:pt x="19200" y="8372"/>
                  </a:lnTo>
                  <a:lnTo>
                    <a:pt x="15600" y="9069"/>
                  </a:lnTo>
                  <a:lnTo>
                    <a:pt x="9600" y="8372"/>
                  </a:lnTo>
                  <a:lnTo>
                    <a:pt x="13200" y="71860"/>
                  </a:lnTo>
                  <a:lnTo>
                    <a:pt x="12000" y="73953"/>
                  </a:lnTo>
                  <a:lnTo>
                    <a:pt x="12000" y="76046"/>
                  </a:lnTo>
                  <a:lnTo>
                    <a:pt x="12000" y="78837"/>
                  </a:lnTo>
                  <a:lnTo>
                    <a:pt x="13200" y="81627"/>
                  </a:lnTo>
                  <a:lnTo>
                    <a:pt x="18000" y="86511"/>
                  </a:lnTo>
                  <a:lnTo>
                    <a:pt x="19200" y="90697"/>
                  </a:lnTo>
                  <a:lnTo>
                    <a:pt x="19200" y="93488"/>
                  </a:lnTo>
                  <a:lnTo>
                    <a:pt x="15600" y="94883"/>
                  </a:lnTo>
                  <a:lnTo>
                    <a:pt x="13200" y="97674"/>
                  </a:lnTo>
                  <a:lnTo>
                    <a:pt x="12000" y="101162"/>
                  </a:lnTo>
                  <a:lnTo>
                    <a:pt x="9600" y="102558"/>
                  </a:lnTo>
                  <a:lnTo>
                    <a:pt x="6000" y="104651"/>
                  </a:lnTo>
                  <a:lnTo>
                    <a:pt x="4800" y="108837"/>
                  </a:lnTo>
                  <a:lnTo>
                    <a:pt x="2400" y="109534"/>
                  </a:lnTo>
                  <a:lnTo>
                    <a:pt x="0" y="112325"/>
                  </a:lnTo>
                  <a:lnTo>
                    <a:pt x="0" y="116511"/>
                  </a:lnTo>
                  <a:lnTo>
                    <a:pt x="1200" y="119302"/>
                  </a:lnTo>
                  <a:lnTo>
                    <a:pt x="2400" y="120000"/>
                  </a:lnTo>
                  <a:lnTo>
                    <a:pt x="2400" y="120000"/>
                  </a:lnTo>
                  <a:lnTo>
                    <a:pt x="6000" y="120000"/>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54" name="Shape 1434">
              <a:extLst>
                <a:ext uri="{FF2B5EF4-FFF2-40B4-BE49-F238E27FC236}">
                  <a16:creationId xmlns:a16="http://schemas.microsoft.com/office/drawing/2014/main" xmlns="" id="{ECB42560-D5A1-488E-961A-0D7F9282916E}"/>
                </a:ext>
              </a:extLst>
            </p:cNvPr>
            <p:cNvSpPr/>
            <p:nvPr/>
          </p:nvSpPr>
          <p:spPr>
            <a:xfrm>
              <a:off x="6929028" y="2282866"/>
              <a:ext cx="217551" cy="381136"/>
            </a:xfrm>
            <a:custGeom>
              <a:avLst/>
              <a:gdLst/>
              <a:ahLst/>
              <a:cxnLst/>
              <a:rect l="0" t="0" r="0" b="0"/>
              <a:pathLst>
                <a:path w="120000" h="120000" extrusionOk="0">
                  <a:moveTo>
                    <a:pt x="80000" y="115752"/>
                  </a:moveTo>
                  <a:lnTo>
                    <a:pt x="81860" y="115221"/>
                  </a:lnTo>
                  <a:lnTo>
                    <a:pt x="85581" y="116283"/>
                  </a:lnTo>
                  <a:lnTo>
                    <a:pt x="89302" y="117876"/>
                  </a:lnTo>
                  <a:lnTo>
                    <a:pt x="92093" y="117876"/>
                  </a:lnTo>
                  <a:lnTo>
                    <a:pt x="94883" y="117876"/>
                  </a:lnTo>
                  <a:lnTo>
                    <a:pt x="96744" y="117345"/>
                  </a:lnTo>
                  <a:lnTo>
                    <a:pt x="94883" y="114690"/>
                  </a:lnTo>
                  <a:lnTo>
                    <a:pt x="94883" y="112035"/>
                  </a:lnTo>
                  <a:lnTo>
                    <a:pt x="97674" y="110973"/>
                  </a:lnTo>
                  <a:lnTo>
                    <a:pt x="103255" y="109911"/>
                  </a:lnTo>
                  <a:lnTo>
                    <a:pt x="105116" y="109380"/>
                  </a:lnTo>
                  <a:lnTo>
                    <a:pt x="104186" y="107787"/>
                  </a:lnTo>
                  <a:lnTo>
                    <a:pt x="104186" y="106194"/>
                  </a:lnTo>
                  <a:lnTo>
                    <a:pt x="104186" y="105663"/>
                  </a:lnTo>
                  <a:lnTo>
                    <a:pt x="104186" y="103539"/>
                  </a:lnTo>
                  <a:lnTo>
                    <a:pt x="106976" y="103008"/>
                  </a:lnTo>
                  <a:lnTo>
                    <a:pt x="106976" y="103008"/>
                  </a:lnTo>
                  <a:lnTo>
                    <a:pt x="106046" y="102477"/>
                  </a:lnTo>
                  <a:lnTo>
                    <a:pt x="105116" y="100353"/>
                  </a:lnTo>
                  <a:lnTo>
                    <a:pt x="105116" y="97168"/>
                  </a:lnTo>
                  <a:lnTo>
                    <a:pt x="106976" y="95044"/>
                  </a:lnTo>
                  <a:lnTo>
                    <a:pt x="108837" y="94513"/>
                  </a:lnTo>
                  <a:lnTo>
                    <a:pt x="109767" y="91327"/>
                  </a:lnTo>
                  <a:lnTo>
                    <a:pt x="112558" y="89734"/>
                  </a:lnTo>
                  <a:lnTo>
                    <a:pt x="114418" y="88672"/>
                  </a:lnTo>
                  <a:lnTo>
                    <a:pt x="115348" y="86017"/>
                  </a:lnTo>
                  <a:lnTo>
                    <a:pt x="117209" y="83893"/>
                  </a:lnTo>
                  <a:lnTo>
                    <a:pt x="120000" y="82831"/>
                  </a:lnTo>
                  <a:lnTo>
                    <a:pt x="120000" y="80707"/>
                  </a:lnTo>
                  <a:lnTo>
                    <a:pt x="119069" y="77522"/>
                  </a:lnTo>
                  <a:lnTo>
                    <a:pt x="115348" y="73805"/>
                  </a:lnTo>
                  <a:lnTo>
                    <a:pt x="114418" y="71681"/>
                  </a:lnTo>
                  <a:lnTo>
                    <a:pt x="114418" y="69557"/>
                  </a:lnTo>
                  <a:lnTo>
                    <a:pt x="114418" y="67964"/>
                  </a:lnTo>
                  <a:lnTo>
                    <a:pt x="115348" y="66371"/>
                  </a:lnTo>
                  <a:lnTo>
                    <a:pt x="112558" y="18053"/>
                  </a:lnTo>
                  <a:lnTo>
                    <a:pt x="113488" y="18053"/>
                  </a:lnTo>
                  <a:lnTo>
                    <a:pt x="109767" y="16460"/>
                  </a:lnTo>
                  <a:lnTo>
                    <a:pt x="107906" y="13805"/>
                  </a:lnTo>
                  <a:lnTo>
                    <a:pt x="106046" y="12212"/>
                  </a:lnTo>
                  <a:lnTo>
                    <a:pt x="105116" y="9026"/>
                  </a:lnTo>
                  <a:lnTo>
                    <a:pt x="101395" y="6902"/>
                  </a:lnTo>
                  <a:lnTo>
                    <a:pt x="99534" y="1592"/>
                  </a:lnTo>
                  <a:lnTo>
                    <a:pt x="99534" y="0"/>
                  </a:lnTo>
                  <a:lnTo>
                    <a:pt x="22325" y="2654"/>
                  </a:lnTo>
                  <a:lnTo>
                    <a:pt x="20465" y="1592"/>
                  </a:lnTo>
                  <a:lnTo>
                    <a:pt x="20465" y="1592"/>
                  </a:lnTo>
                  <a:lnTo>
                    <a:pt x="19534" y="3185"/>
                  </a:lnTo>
                  <a:lnTo>
                    <a:pt x="19534" y="4247"/>
                  </a:lnTo>
                  <a:lnTo>
                    <a:pt x="22325" y="5840"/>
                  </a:lnTo>
                  <a:lnTo>
                    <a:pt x="26046" y="7433"/>
                  </a:lnTo>
                  <a:lnTo>
                    <a:pt x="30697" y="9557"/>
                  </a:lnTo>
                  <a:lnTo>
                    <a:pt x="35348" y="12212"/>
                  </a:lnTo>
                  <a:lnTo>
                    <a:pt x="35348" y="13805"/>
                  </a:lnTo>
                  <a:lnTo>
                    <a:pt x="33488" y="16991"/>
                  </a:lnTo>
                  <a:lnTo>
                    <a:pt x="31627" y="18584"/>
                  </a:lnTo>
                  <a:lnTo>
                    <a:pt x="28837" y="22831"/>
                  </a:lnTo>
                  <a:lnTo>
                    <a:pt x="26976" y="23893"/>
                  </a:lnTo>
                  <a:lnTo>
                    <a:pt x="25116" y="24955"/>
                  </a:lnTo>
                  <a:lnTo>
                    <a:pt x="19534" y="26548"/>
                  </a:lnTo>
                  <a:lnTo>
                    <a:pt x="13953" y="26548"/>
                  </a:lnTo>
                  <a:lnTo>
                    <a:pt x="11162" y="27079"/>
                  </a:lnTo>
                  <a:lnTo>
                    <a:pt x="11162" y="29203"/>
                  </a:lnTo>
                  <a:lnTo>
                    <a:pt x="11162" y="30796"/>
                  </a:lnTo>
                  <a:lnTo>
                    <a:pt x="13953" y="34513"/>
                  </a:lnTo>
                  <a:lnTo>
                    <a:pt x="15813" y="35575"/>
                  </a:lnTo>
                  <a:lnTo>
                    <a:pt x="12093" y="37168"/>
                  </a:lnTo>
                  <a:lnTo>
                    <a:pt x="12093" y="40884"/>
                  </a:lnTo>
                  <a:lnTo>
                    <a:pt x="10232" y="40884"/>
                  </a:lnTo>
                  <a:lnTo>
                    <a:pt x="7441" y="42477"/>
                  </a:lnTo>
                  <a:lnTo>
                    <a:pt x="1860" y="45663"/>
                  </a:lnTo>
                  <a:lnTo>
                    <a:pt x="2790" y="48849"/>
                  </a:lnTo>
                  <a:lnTo>
                    <a:pt x="0" y="50442"/>
                  </a:lnTo>
                  <a:lnTo>
                    <a:pt x="0" y="55221"/>
                  </a:lnTo>
                  <a:lnTo>
                    <a:pt x="0" y="60000"/>
                  </a:lnTo>
                  <a:lnTo>
                    <a:pt x="5581" y="65309"/>
                  </a:lnTo>
                  <a:lnTo>
                    <a:pt x="19534" y="72212"/>
                  </a:lnTo>
                  <a:lnTo>
                    <a:pt x="23255" y="75398"/>
                  </a:lnTo>
                  <a:lnTo>
                    <a:pt x="23255" y="79646"/>
                  </a:lnTo>
                  <a:lnTo>
                    <a:pt x="27906" y="81769"/>
                  </a:lnTo>
                  <a:lnTo>
                    <a:pt x="28837" y="80176"/>
                  </a:lnTo>
                  <a:lnTo>
                    <a:pt x="31627" y="79646"/>
                  </a:lnTo>
                  <a:lnTo>
                    <a:pt x="36279" y="79646"/>
                  </a:lnTo>
                  <a:lnTo>
                    <a:pt x="39069" y="81238"/>
                  </a:lnTo>
                  <a:lnTo>
                    <a:pt x="41860" y="82831"/>
                  </a:lnTo>
                  <a:lnTo>
                    <a:pt x="39069" y="86017"/>
                  </a:lnTo>
                  <a:lnTo>
                    <a:pt x="38139" y="88672"/>
                  </a:lnTo>
                  <a:lnTo>
                    <a:pt x="38139" y="90265"/>
                  </a:lnTo>
                  <a:lnTo>
                    <a:pt x="36279" y="92920"/>
                  </a:lnTo>
                  <a:lnTo>
                    <a:pt x="36279" y="95575"/>
                  </a:lnTo>
                  <a:lnTo>
                    <a:pt x="40930" y="98230"/>
                  </a:lnTo>
                  <a:lnTo>
                    <a:pt x="47441" y="100884"/>
                  </a:lnTo>
                  <a:lnTo>
                    <a:pt x="49302" y="100353"/>
                  </a:lnTo>
                  <a:lnTo>
                    <a:pt x="59534" y="104070"/>
                  </a:lnTo>
                  <a:lnTo>
                    <a:pt x="63255" y="106194"/>
                  </a:lnTo>
                  <a:lnTo>
                    <a:pt x="66046" y="110973"/>
                  </a:lnTo>
                  <a:lnTo>
                    <a:pt x="65116" y="113628"/>
                  </a:lnTo>
                  <a:lnTo>
                    <a:pt x="64186" y="115221"/>
                  </a:lnTo>
                  <a:lnTo>
                    <a:pt x="68837" y="117876"/>
                  </a:lnTo>
                  <a:lnTo>
                    <a:pt x="68837" y="120000"/>
                  </a:lnTo>
                  <a:lnTo>
                    <a:pt x="70697" y="117876"/>
                  </a:lnTo>
                  <a:lnTo>
                    <a:pt x="74418" y="117876"/>
                  </a:lnTo>
                  <a:lnTo>
                    <a:pt x="77209" y="117345"/>
                  </a:lnTo>
                  <a:lnTo>
                    <a:pt x="80000" y="115752"/>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55" name="Shape 1435">
              <a:extLst>
                <a:ext uri="{FF2B5EF4-FFF2-40B4-BE49-F238E27FC236}">
                  <a16:creationId xmlns:a16="http://schemas.microsoft.com/office/drawing/2014/main" xmlns="" id="{8B857819-2C74-462E-984A-68143E75A2B6}"/>
                </a:ext>
              </a:extLst>
            </p:cNvPr>
            <p:cNvSpPr/>
            <p:nvPr/>
          </p:nvSpPr>
          <p:spPr>
            <a:xfrm>
              <a:off x="6662570" y="2198543"/>
              <a:ext cx="330542" cy="242848"/>
            </a:xfrm>
            <a:custGeom>
              <a:avLst/>
              <a:gdLst/>
              <a:ahLst/>
              <a:cxnLst/>
              <a:rect l="0" t="0" r="0" b="0"/>
              <a:pathLst>
                <a:path w="120000" h="120000" extrusionOk="0">
                  <a:moveTo>
                    <a:pt x="98181" y="113647"/>
                  </a:moveTo>
                  <a:cubicBezTo>
                    <a:pt x="101818" y="108705"/>
                    <a:pt x="101818" y="108705"/>
                    <a:pt x="101818" y="108705"/>
                  </a:cubicBezTo>
                  <a:cubicBezTo>
                    <a:pt x="103376" y="105882"/>
                    <a:pt x="103376" y="105882"/>
                    <a:pt x="103376" y="105882"/>
                  </a:cubicBezTo>
                  <a:cubicBezTo>
                    <a:pt x="104415" y="105882"/>
                    <a:pt x="104415" y="105882"/>
                    <a:pt x="104415" y="105882"/>
                  </a:cubicBezTo>
                  <a:cubicBezTo>
                    <a:pt x="104935" y="100235"/>
                    <a:pt x="104935" y="100235"/>
                    <a:pt x="104935" y="100235"/>
                  </a:cubicBezTo>
                  <a:cubicBezTo>
                    <a:pt x="107012" y="98117"/>
                    <a:pt x="107012" y="98117"/>
                    <a:pt x="107012" y="98117"/>
                  </a:cubicBezTo>
                  <a:cubicBezTo>
                    <a:pt x="105974" y="96000"/>
                    <a:pt x="105974" y="96000"/>
                    <a:pt x="105974" y="96000"/>
                  </a:cubicBezTo>
                  <a:cubicBezTo>
                    <a:pt x="103896" y="90352"/>
                    <a:pt x="103896" y="90352"/>
                    <a:pt x="103896" y="90352"/>
                  </a:cubicBezTo>
                  <a:cubicBezTo>
                    <a:pt x="103896" y="87529"/>
                    <a:pt x="103896" y="87529"/>
                    <a:pt x="103896" y="87529"/>
                  </a:cubicBezTo>
                  <a:cubicBezTo>
                    <a:pt x="103896" y="84705"/>
                    <a:pt x="103896" y="84705"/>
                    <a:pt x="103896" y="84705"/>
                  </a:cubicBezTo>
                  <a:cubicBezTo>
                    <a:pt x="105974" y="83294"/>
                    <a:pt x="105974" y="83294"/>
                    <a:pt x="105974" y="83294"/>
                  </a:cubicBezTo>
                  <a:cubicBezTo>
                    <a:pt x="109610" y="83294"/>
                    <a:pt x="109610" y="83294"/>
                    <a:pt x="109610" y="83294"/>
                  </a:cubicBezTo>
                  <a:cubicBezTo>
                    <a:pt x="113246" y="81176"/>
                    <a:pt x="113246" y="81176"/>
                    <a:pt x="113246" y="81176"/>
                  </a:cubicBezTo>
                  <a:cubicBezTo>
                    <a:pt x="114285" y="79764"/>
                    <a:pt x="114285" y="79764"/>
                    <a:pt x="114285" y="79764"/>
                  </a:cubicBezTo>
                  <a:cubicBezTo>
                    <a:pt x="115844" y="77647"/>
                    <a:pt x="115844" y="77647"/>
                    <a:pt x="115844" y="77647"/>
                  </a:cubicBezTo>
                  <a:cubicBezTo>
                    <a:pt x="117402" y="71294"/>
                    <a:pt x="117402" y="71294"/>
                    <a:pt x="117402" y="71294"/>
                  </a:cubicBezTo>
                  <a:cubicBezTo>
                    <a:pt x="118961" y="68470"/>
                    <a:pt x="118961" y="68470"/>
                    <a:pt x="118961" y="68470"/>
                  </a:cubicBezTo>
                  <a:cubicBezTo>
                    <a:pt x="119999" y="63529"/>
                    <a:pt x="119999" y="63529"/>
                    <a:pt x="119999" y="63529"/>
                  </a:cubicBezTo>
                  <a:cubicBezTo>
                    <a:pt x="119999" y="61411"/>
                    <a:pt x="119999" y="61411"/>
                    <a:pt x="119999" y="61411"/>
                  </a:cubicBezTo>
                  <a:cubicBezTo>
                    <a:pt x="116883" y="57176"/>
                    <a:pt x="116883" y="57176"/>
                    <a:pt x="116883" y="57176"/>
                  </a:cubicBezTo>
                  <a:cubicBezTo>
                    <a:pt x="113766" y="53647"/>
                    <a:pt x="113766" y="53647"/>
                    <a:pt x="113766" y="53647"/>
                  </a:cubicBezTo>
                  <a:cubicBezTo>
                    <a:pt x="111688" y="50823"/>
                    <a:pt x="111688" y="50823"/>
                    <a:pt x="111688" y="50823"/>
                  </a:cubicBezTo>
                  <a:cubicBezTo>
                    <a:pt x="109610" y="48705"/>
                    <a:pt x="109610" y="48705"/>
                    <a:pt x="109610" y="48705"/>
                  </a:cubicBezTo>
                  <a:cubicBezTo>
                    <a:pt x="109610" y="46588"/>
                    <a:pt x="109610" y="46588"/>
                    <a:pt x="109610" y="46588"/>
                  </a:cubicBezTo>
                  <a:cubicBezTo>
                    <a:pt x="110129" y="44470"/>
                    <a:pt x="110129" y="44470"/>
                    <a:pt x="110129" y="44470"/>
                  </a:cubicBezTo>
                  <a:cubicBezTo>
                    <a:pt x="111168" y="45882"/>
                    <a:pt x="111168" y="45882"/>
                    <a:pt x="111168" y="45882"/>
                  </a:cubicBezTo>
                  <a:cubicBezTo>
                    <a:pt x="109610" y="43058"/>
                    <a:pt x="109610" y="43058"/>
                    <a:pt x="109610" y="43058"/>
                  </a:cubicBezTo>
                  <a:cubicBezTo>
                    <a:pt x="109610" y="43058"/>
                    <a:pt x="107532" y="41647"/>
                    <a:pt x="107012" y="41647"/>
                  </a:cubicBezTo>
                  <a:cubicBezTo>
                    <a:pt x="106493" y="41647"/>
                    <a:pt x="104415" y="38823"/>
                    <a:pt x="104415" y="38823"/>
                  </a:cubicBezTo>
                  <a:cubicBezTo>
                    <a:pt x="101818" y="38823"/>
                    <a:pt x="101818" y="38823"/>
                    <a:pt x="101818" y="38823"/>
                  </a:cubicBezTo>
                  <a:cubicBezTo>
                    <a:pt x="101818" y="35294"/>
                    <a:pt x="101818" y="35294"/>
                    <a:pt x="101818" y="35294"/>
                  </a:cubicBezTo>
                  <a:cubicBezTo>
                    <a:pt x="100779" y="31764"/>
                    <a:pt x="100779" y="31764"/>
                    <a:pt x="100779" y="31764"/>
                  </a:cubicBezTo>
                  <a:cubicBezTo>
                    <a:pt x="100779" y="27529"/>
                    <a:pt x="100779" y="27529"/>
                    <a:pt x="100779" y="27529"/>
                  </a:cubicBezTo>
                  <a:cubicBezTo>
                    <a:pt x="100779" y="24705"/>
                    <a:pt x="100779" y="24705"/>
                    <a:pt x="100779" y="24705"/>
                  </a:cubicBezTo>
                  <a:cubicBezTo>
                    <a:pt x="100779" y="19764"/>
                    <a:pt x="100779" y="19764"/>
                    <a:pt x="100779" y="19764"/>
                  </a:cubicBezTo>
                  <a:cubicBezTo>
                    <a:pt x="99740" y="17647"/>
                    <a:pt x="99740" y="17647"/>
                    <a:pt x="99740" y="17647"/>
                  </a:cubicBezTo>
                  <a:cubicBezTo>
                    <a:pt x="98181" y="12705"/>
                    <a:pt x="98181" y="12705"/>
                    <a:pt x="98181" y="12705"/>
                  </a:cubicBezTo>
                  <a:cubicBezTo>
                    <a:pt x="3636" y="15529"/>
                    <a:pt x="3636" y="15529"/>
                    <a:pt x="3636" y="15529"/>
                  </a:cubicBezTo>
                  <a:cubicBezTo>
                    <a:pt x="4155" y="0"/>
                    <a:pt x="4155" y="0"/>
                    <a:pt x="4155" y="0"/>
                  </a:cubicBezTo>
                  <a:cubicBezTo>
                    <a:pt x="4155" y="0"/>
                    <a:pt x="4155" y="0"/>
                    <a:pt x="4155" y="0"/>
                  </a:cubicBezTo>
                  <a:cubicBezTo>
                    <a:pt x="3636" y="16235"/>
                    <a:pt x="3636" y="16235"/>
                    <a:pt x="3636" y="16235"/>
                  </a:cubicBezTo>
                  <a:cubicBezTo>
                    <a:pt x="2077" y="16235"/>
                    <a:pt x="2077" y="16235"/>
                    <a:pt x="2077" y="16235"/>
                  </a:cubicBezTo>
                  <a:cubicBezTo>
                    <a:pt x="2077" y="18352"/>
                    <a:pt x="2077" y="18352"/>
                    <a:pt x="2077" y="18352"/>
                  </a:cubicBezTo>
                  <a:cubicBezTo>
                    <a:pt x="1558" y="21882"/>
                    <a:pt x="1558" y="21882"/>
                    <a:pt x="1558" y="21882"/>
                  </a:cubicBezTo>
                  <a:cubicBezTo>
                    <a:pt x="2597" y="22588"/>
                    <a:pt x="2597" y="22588"/>
                    <a:pt x="2597" y="22588"/>
                  </a:cubicBezTo>
                  <a:cubicBezTo>
                    <a:pt x="3636" y="26117"/>
                    <a:pt x="3636" y="26117"/>
                    <a:pt x="3636" y="26117"/>
                  </a:cubicBezTo>
                  <a:cubicBezTo>
                    <a:pt x="3636" y="28941"/>
                    <a:pt x="3636" y="28941"/>
                    <a:pt x="3636" y="28941"/>
                  </a:cubicBezTo>
                  <a:cubicBezTo>
                    <a:pt x="2597" y="29647"/>
                    <a:pt x="2597" y="29647"/>
                    <a:pt x="2597" y="29647"/>
                  </a:cubicBezTo>
                  <a:cubicBezTo>
                    <a:pt x="2077" y="31764"/>
                    <a:pt x="2077" y="31764"/>
                    <a:pt x="2077" y="31764"/>
                  </a:cubicBezTo>
                  <a:cubicBezTo>
                    <a:pt x="2077" y="36705"/>
                    <a:pt x="2077" y="36705"/>
                    <a:pt x="2077" y="36705"/>
                  </a:cubicBezTo>
                  <a:cubicBezTo>
                    <a:pt x="519" y="37411"/>
                    <a:pt x="519" y="37411"/>
                    <a:pt x="519" y="37411"/>
                  </a:cubicBezTo>
                  <a:cubicBezTo>
                    <a:pt x="0" y="39529"/>
                    <a:pt x="0" y="39529"/>
                    <a:pt x="0" y="39529"/>
                  </a:cubicBezTo>
                  <a:cubicBezTo>
                    <a:pt x="0" y="41647"/>
                    <a:pt x="0" y="41647"/>
                    <a:pt x="0" y="41647"/>
                  </a:cubicBezTo>
                  <a:cubicBezTo>
                    <a:pt x="2077" y="43764"/>
                    <a:pt x="2077" y="43764"/>
                    <a:pt x="2077" y="43764"/>
                  </a:cubicBezTo>
                  <a:cubicBezTo>
                    <a:pt x="2077" y="46588"/>
                    <a:pt x="2077" y="46588"/>
                    <a:pt x="2077" y="46588"/>
                  </a:cubicBezTo>
                  <a:cubicBezTo>
                    <a:pt x="2077" y="48705"/>
                    <a:pt x="2077" y="48705"/>
                    <a:pt x="2077" y="48705"/>
                  </a:cubicBezTo>
                  <a:cubicBezTo>
                    <a:pt x="1558" y="47294"/>
                    <a:pt x="1558" y="47294"/>
                    <a:pt x="1558" y="47294"/>
                  </a:cubicBezTo>
                  <a:cubicBezTo>
                    <a:pt x="3116" y="50117"/>
                    <a:pt x="3116" y="50117"/>
                    <a:pt x="3116" y="50117"/>
                  </a:cubicBezTo>
                  <a:cubicBezTo>
                    <a:pt x="4675" y="56470"/>
                    <a:pt x="4675" y="56470"/>
                    <a:pt x="4675" y="56470"/>
                  </a:cubicBezTo>
                  <a:cubicBezTo>
                    <a:pt x="6233" y="60000"/>
                    <a:pt x="6233" y="60000"/>
                    <a:pt x="6233" y="60000"/>
                  </a:cubicBezTo>
                  <a:cubicBezTo>
                    <a:pt x="7272" y="64235"/>
                    <a:pt x="7272" y="64235"/>
                    <a:pt x="7272" y="64235"/>
                  </a:cubicBezTo>
                  <a:cubicBezTo>
                    <a:pt x="8311" y="67764"/>
                    <a:pt x="8311" y="67764"/>
                    <a:pt x="8311" y="67764"/>
                  </a:cubicBezTo>
                  <a:cubicBezTo>
                    <a:pt x="9350" y="69882"/>
                    <a:pt x="9350" y="69882"/>
                    <a:pt x="9350" y="69882"/>
                  </a:cubicBezTo>
                  <a:cubicBezTo>
                    <a:pt x="9870" y="72000"/>
                    <a:pt x="9870" y="72000"/>
                    <a:pt x="9870" y="72000"/>
                  </a:cubicBezTo>
                  <a:cubicBezTo>
                    <a:pt x="10389" y="72705"/>
                    <a:pt x="10389" y="72705"/>
                    <a:pt x="10389" y="72705"/>
                  </a:cubicBezTo>
                  <a:cubicBezTo>
                    <a:pt x="10389" y="73411"/>
                    <a:pt x="10389" y="73411"/>
                    <a:pt x="10389" y="73411"/>
                  </a:cubicBezTo>
                  <a:cubicBezTo>
                    <a:pt x="8831" y="74117"/>
                    <a:pt x="8831" y="74117"/>
                    <a:pt x="8831" y="74117"/>
                  </a:cubicBezTo>
                  <a:cubicBezTo>
                    <a:pt x="9350" y="76941"/>
                    <a:pt x="9350" y="76941"/>
                    <a:pt x="9350" y="76941"/>
                  </a:cubicBezTo>
                  <a:cubicBezTo>
                    <a:pt x="9870" y="80470"/>
                    <a:pt x="9870" y="80470"/>
                    <a:pt x="9870" y="80470"/>
                  </a:cubicBezTo>
                  <a:cubicBezTo>
                    <a:pt x="10389" y="81882"/>
                    <a:pt x="10389" y="81882"/>
                    <a:pt x="10389" y="81882"/>
                  </a:cubicBezTo>
                  <a:cubicBezTo>
                    <a:pt x="11428" y="81882"/>
                    <a:pt x="11428" y="81882"/>
                    <a:pt x="11428" y="81882"/>
                  </a:cubicBezTo>
                  <a:cubicBezTo>
                    <a:pt x="12467" y="83294"/>
                    <a:pt x="12467" y="83294"/>
                    <a:pt x="12467" y="83294"/>
                  </a:cubicBezTo>
                  <a:cubicBezTo>
                    <a:pt x="13506" y="88235"/>
                    <a:pt x="13506" y="88235"/>
                    <a:pt x="13506" y="88235"/>
                  </a:cubicBezTo>
                  <a:cubicBezTo>
                    <a:pt x="13506" y="95294"/>
                    <a:pt x="13506" y="95294"/>
                    <a:pt x="13506" y="95294"/>
                  </a:cubicBezTo>
                  <a:cubicBezTo>
                    <a:pt x="12987" y="98117"/>
                    <a:pt x="12987" y="98117"/>
                    <a:pt x="12987" y="98117"/>
                  </a:cubicBezTo>
                  <a:cubicBezTo>
                    <a:pt x="14025" y="100235"/>
                    <a:pt x="14025" y="100235"/>
                    <a:pt x="14025" y="100235"/>
                  </a:cubicBezTo>
                  <a:cubicBezTo>
                    <a:pt x="14545" y="101647"/>
                    <a:pt x="14545" y="101647"/>
                    <a:pt x="14545" y="101647"/>
                  </a:cubicBezTo>
                  <a:cubicBezTo>
                    <a:pt x="14545" y="108705"/>
                    <a:pt x="14545" y="108705"/>
                    <a:pt x="14545" y="108705"/>
                  </a:cubicBezTo>
                  <a:cubicBezTo>
                    <a:pt x="15584" y="113647"/>
                    <a:pt x="15584" y="113647"/>
                    <a:pt x="15584" y="113647"/>
                  </a:cubicBezTo>
                  <a:cubicBezTo>
                    <a:pt x="15584" y="114352"/>
                    <a:pt x="15584" y="114352"/>
                    <a:pt x="15584" y="114352"/>
                  </a:cubicBezTo>
                  <a:cubicBezTo>
                    <a:pt x="91428" y="112941"/>
                    <a:pt x="91428" y="112941"/>
                    <a:pt x="91428" y="112941"/>
                  </a:cubicBezTo>
                  <a:cubicBezTo>
                    <a:pt x="97662" y="120000"/>
                    <a:pt x="97662" y="120000"/>
                    <a:pt x="97662" y="120000"/>
                  </a:cubicBezTo>
                  <a:cubicBezTo>
                    <a:pt x="98701" y="118588"/>
                    <a:pt x="98701" y="118588"/>
                    <a:pt x="98701" y="118588"/>
                  </a:cubicBezTo>
                  <a:lnTo>
                    <a:pt x="98181" y="113647"/>
                  </a:lnTo>
                  <a:close/>
                </a:path>
              </a:pathLst>
            </a:custGeom>
            <a:solidFill>
              <a:schemeClr val="bg1">
                <a:lumMod val="85000"/>
              </a:schemeClr>
            </a:solid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56" name="Shape 1436">
              <a:extLst>
                <a:ext uri="{FF2B5EF4-FFF2-40B4-BE49-F238E27FC236}">
                  <a16:creationId xmlns:a16="http://schemas.microsoft.com/office/drawing/2014/main" xmlns="" id="{329645E1-4E2D-4ABC-80AD-E777D327EB50}"/>
                </a:ext>
              </a:extLst>
            </p:cNvPr>
            <p:cNvSpPr/>
            <p:nvPr/>
          </p:nvSpPr>
          <p:spPr>
            <a:xfrm>
              <a:off x="5157992" y="3013096"/>
              <a:ext cx="735560" cy="571704"/>
            </a:xfrm>
            <a:custGeom>
              <a:avLst/>
              <a:gdLst/>
              <a:ahLst/>
              <a:cxnLst/>
              <a:rect l="0" t="0" r="0" b="0"/>
              <a:pathLst>
                <a:path w="120000" h="120000" extrusionOk="0">
                  <a:moveTo>
                    <a:pt x="47091" y="96637"/>
                  </a:moveTo>
                  <a:lnTo>
                    <a:pt x="47916" y="97699"/>
                  </a:lnTo>
                  <a:lnTo>
                    <a:pt x="49567" y="99115"/>
                  </a:lnTo>
                  <a:lnTo>
                    <a:pt x="48466" y="99469"/>
                  </a:lnTo>
                  <a:lnTo>
                    <a:pt x="47916" y="99469"/>
                  </a:lnTo>
                  <a:lnTo>
                    <a:pt x="46816" y="100531"/>
                  </a:lnTo>
                  <a:lnTo>
                    <a:pt x="46816" y="100884"/>
                  </a:lnTo>
                  <a:lnTo>
                    <a:pt x="46816" y="101946"/>
                  </a:lnTo>
                  <a:lnTo>
                    <a:pt x="47366" y="101946"/>
                  </a:lnTo>
                  <a:lnTo>
                    <a:pt x="48466" y="103716"/>
                  </a:lnTo>
                  <a:lnTo>
                    <a:pt x="48466" y="104424"/>
                  </a:lnTo>
                  <a:lnTo>
                    <a:pt x="47641" y="104778"/>
                  </a:lnTo>
                  <a:lnTo>
                    <a:pt x="47091" y="104778"/>
                  </a:lnTo>
                  <a:lnTo>
                    <a:pt x="46540" y="105132"/>
                  </a:lnTo>
                  <a:lnTo>
                    <a:pt x="46265" y="105132"/>
                  </a:lnTo>
                  <a:lnTo>
                    <a:pt x="45440" y="105840"/>
                  </a:lnTo>
                  <a:lnTo>
                    <a:pt x="45440" y="106902"/>
                  </a:lnTo>
                  <a:lnTo>
                    <a:pt x="45440" y="107256"/>
                  </a:lnTo>
                  <a:lnTo>
                    <a:pt x="44890" y="108318"/>
                  </a:lnTo>
                  <a:lnTo>
                    <a:pt x="44064" y="106548"/>
                  </a:lnTo>
                  <a:lnTo>
                    <a:pt x="44064" y="106902"/>
                  </a:lnTo>
                  <a:lnTo>
                    <a:pt x="43789" y="107610"/>
                  </a:lnTo>
                  <a:lnTo>
                    <a:pt x="42964" y="108672"/>
                  </a:lnTo>
                  <a:lnTo>
                    <a:pt x="42413" y="110088"/>
                  </a:lnTo>
                  <a:lnTo>
                    <a:pt x="42413" y="110442"/>
                  </a:lnTo>
                  <a:lnTo>
                    <a:pt x="42413" y="111858"/>
                  </a:lnTo>
                  <a:lnTo>
                    <a:pt x="39937" y="111858"/>
                  </a:lnTo>
                  <a:lnTo>
                    <a:pt x="41863" y="111150"/>
                  </a:lnTo>
                  <a:lnTo>
                    <a:pt x="42138" y="110442"/>
                  </a:lnTo>
                  <a:lnTo>
                    <a:pt x="42413" y="109734"/>
                  </a:lnTo>
                  <a:lnTo>
                    <a:pt x="42138" y="108672"/>
                  </a:lnTo>
                  <a:lnTo>
                    <a:pt x="41588" y="108318"/>
                  </a:lnTo>
                  <a:lnTo>
                    <a:pt x="41313" y="108318"/>
                  </a:lnTo>
                  <a:lnTo>
                    <a:pt x="40763" y="107610"/>
                  </a:lnTo>
                  <a:lnTo>
                    <a:pt x="40763" y="107256"/>
                  </a:lnTo>
                  <a:lnTo>
                    <a:pt x="40488" y="105132"/>
                  </a:lnTo>
                  <a:lnTo>
                    <a:pt x="41038" y="104424"/>
                  </a:lnTo>
                  <a:lnTo>
                    <a:pt x="41313" y="103716"/>
                  </a:lnTo>
                  <a:lnTo>
                    <a:pt x="42138" y="103008"/>
                  </a:lnTo>
                  <a:lnTo>
                    <a:pt x="42413" y="103362"/>
                  </a:lnTo>
                  <a:lnTo>
                    <a:pt x="43239" y="104424"/>
                  </a:lnTo>
                  <a:lnTo>
                    <a:pt x="43789" y="105840"/>
                  </a:lnTo>
                  <a:lnTo>
                    <a:pt x="43789" y="104424"/>
                  </a:lnTo>
                  <a:lnTo>
                    <a:pt x="43514" y="103008"/>
                  </a:lnTo>
                  <a:lnTo>
                    <a:pt x="42964" y="101946"/>
                  </a:lnTo>
                  <a:lnTo>
                    <a:pt x="43789" y="101592"/>
                  </a:lnTo>
                  <a:lnTo>
                    <a:pt x="44890" y="102300"/>
                  </a:lnTo>
                  <a:lnTo>
                    <a:pt x="45440" y="102300"/>
                  </a:lnTo>
                  <a:lnTo>
                    <a:pt x="45440" y="101592"/>
                  </a:lnTo>
                  <a:lnTo>
                    <a:pt x="45440" y="101238"/>
                  </a:lnTo>
                  <a:lnTo>
                    <a:pt x="45440" y="100531"/>
                  </a:lnTo>
                  <a:lnTo>
                    <a:pt x="45440" y="99469"/>
                  </a:lnTo>
                  <a:lnTo>
                    <a:pt x="45165" y="98761"/>
                  </a:lnTo>
                  <a:lnTo>
                    <a:pt x="46265" y="97699"/>
                  </a:lnTo>
                  <a:close/>
                  <a:moveTo>
                    <a:pt x="8573" y="75044"/>
                  </a:moveTo>
                  <a:lnTo>
                    <a:pt x="9123" y="75044"/>
                  </a:lnTo>
                  <a:lnTo>
                    <a:pt x="9948" y="77168"/>
                  </a:lnTo>
                  <a:lnTo>
                    <a:pt x="9948" y="78230"/>
                  </a:lnTo>
                  <a:lnTo>
                    <a:pt x="9398" y="79291"/>
                  </a:lnTo>
                  <a:lnTo>
                    <a:pt x="8848" y="79291"/>
                  </a:lnTo>
                  <a:lnTo>
                    <a:pt x="8022" y="79291"/>
                  </a:lnTo>
                  <a:lnTo>
                    <a:pt x="6922" y="78230"/>
                  </a:lnTo>
                  <a:lnTo>
                    <a:pt x="5546" y="76814"/>
                  </a:lnTo>
                  <a:lnTo>
                    <a:pt x="6922" y="75752"/>
                  </a:lnTo>
                  <a:lnTo>
                    <a:pt x="7747" y="75752"/>
                  </a:lnTo>
                  <a:close/>
                  <a:moveTo>
                    <a:pt x="692" y="44955"/>
                  </a:moveTo>
                  <a:cubicBezTo>
                    <a:pt x="692" y="44955"/>
                    <a:pt x="692" y="44955"/>
                    <a:pt x="922" y="46162"/>
                  </a:cubicBezTo>
                  <a:cubicBezTo>
                    <a:pt x="922" y="46162"/>
                    <a:pt x="922" y="46162"/>
                    <a:pt x="1384" y="46765"/>
                  </a:cubicBezTo>
                  <a:cubicBezTo>
                    <a:pt x="1384" y="46765"/>
                    <a:pt x="1384" y="46765"/>
                    <a:pt x="2538" y="47066"/>
                  </a:cubicBezTo>
                  <a:cubicBezTo>
                    <a:pt x="2538" y="47066"/>
                    <a:pt x="2538" y="47066"/>
                    <a:pt x="3691" y="47066"/>
                  </a:cubicBezTo>
                  <a:cubicBezTo>
                    <a:pt x="3691" y="47066"/>
                    <a:pt x="3691" y="47066"/>
                    <a:pt x="4384" y="47669"/>
                  </a:cubicBezTo>
                  <a:cubicBezTo>
                    <a:pt x="4384" y="47669"/>
                    <a:pt x="4384" y="47669"/>
                    <a:pt x="4384" y="48574"/>
                  </a:cubicBezTo>
                  <a:cubicBezTo>
                    <a:pt x="4384" y="48574"/>
                    <a:pt x="4384" y="48574"/>
                    <a:pt x="4845" y="49177"/>
                  </a:cubicBezTo>
                  <a:cubicBezTo>
                    <a:pt x="4845" y="49177"/>
                    <a:pt x="4845" y="49177"/>
                    <a:pt x="5768" y="50383"/>
                  </a:cubicBezTo>
                  <a:cubicBezTo>
                    <a:pt x="5768" y="50383"/>
                    <a:pt x="5768" y="50383"/>
                    <a:pt x="6922" y="52494"/>
                  </a:cubicBezTo>
                  <a:cubicBezTo>
                    <a:pt x="6922" y="52494"/>
                    <a:pt x="6922" y="52494"/>
                    <a:pt x="6230" y="52494"/>
                  </a:cubicBezTo>
                  <a:cubicBezTo>
                    <a:pt x="6230" y="52494"/>
                    <a:pt x="6230" y="52494"/>
                    <a:pt x="4845" y="52494"/>
                  </a:cubicBezTo>
                  <a:lnTo>
                    <a:pt x="4614" y="53097"/>
                  </a:lnTo>
                  <a:cubicBezTo>
                    <a:pt x="4614" y="53097"/>
                    <a:pt x="4614" y="53097"/>
                    <a:pt x="3691" y="51891"/>
                  </a:cubicBezTo>
                  <a:cubicBezTo>
                    <a:pt x="3691" y="51891"/>
                    <a:pt x="3691" y="51891"/>
                    <a:pt x="3230" y="50082"/>
                  </a:cubicBezTo>
                  <a:cubicBezTo>
                    <a:pt x="3230" y="50082"/>
                    <a:pt x="3230" y="50082"/>
                    <a:pt x="2999" y="49479"/>
                  </a:cubicBezTo>
                  <a:cubicBezTo>
                    <a:pt x="2999" y="49479"/>
                    <a:pt x="2999" y="49479"/>
                    <a:pt x="2538" y="48875"/>
                  </a:cubicBezTo>
                  <a:cubicBezTo>
                    <a:pt x="2538" y="48875"/>
                    <a:pt x="2538" y="48875"/>
                    <a:pt x="2307" y="48875"/>
                  </a:cubicBezTo>
                  <a:cubicBezTo>
                    <a:pt x="2307" y="48875"/>
                    <a:pt x="2307" y="48875"/>
                    <a:pt x="2076" y="48875"/>
                  </a:cubicBezTo>
                  <a:cubicBezTo>
                    <a:pt x="2076" y="48875"/>
                    <a:pt x="1615" y="48875"/>
                    <a:pt x="1615" y="48875"/>
                  </a:cubicBezTo>
                  <a:cubicBezTo>
                    <a:pt x="1384" y="48574"/>
                    <a:pt x="1384" y="48875"/>
                    <a:pt x="1384" y="48875"/>
                  </a:cubicBezTo>
                  <a:cubicBezTo>
                    <a:pt x="1384" y="48875"/>
                    <a:pt x="1384" y="48875"/>
                    <a:pt x="692" y="48875"/>
                  </a:cubicBezTo>
                  <a:cubicBezTo>
                    <a:pt x="-230" y="48574"/>
                    <a:pt x="461" y="48574"/>
                    <a:pt x="461" y="48574"/>
                  </a:cubicBezTo>
                  <a:cubicBezTo>
                    <a:pt x="230" y="48272"/>
                    <a:pt x="230" y="48272"/>
                    <a:pt x="230" y="47971"/>
                  </a:cubicBezTo>
                  <a:cubicBezTo>
                    <a:pt x="230" y="47971"/>
                    <a:pt x="0" y="47368"/>
                    <a:pt x="0" y="47066"/>
                  </a:cubicBezTo>
                  <a:cubicBezTo>
                    <a:pt x="0" y="47066"/>
                    <a:pt x="0" y="46162"/>
                    <a:pt x="0" y="46162"/>
                  </a:cubicBezTo>
                  <a:cubicBezTo>
                    <a:pt x="0" y="46162"/>
                    <a:pt x="0" y="46162"/>
                    <a:pt x="692" y="44955"/>
                  </a:cubicBezTo>
                  <a:close/>
                  <a:moveTo>
                    <a:pt x="43147" y="0"/>
                  </a:moveTo>
                  <a:cubicBezTo>
                    <a:pt x="43147" y="0"/>
                    <a:pt x="43147" y="0"/>
                    <a:pt x="44079" y="1197"/>
                  </a:cubicBezTo>
                  <a:cubicBezTo>
                    <a:pt x="44079" y="1197"/>
                    <a:pt x="44079" y="1197"/>
                    <a:pt x="44545" y="2094"/>
                  </a:cubicBezTo>
                  <a:cubicBezTo>
                    <a:pt x="44545" y="2094"/>
                    <a:pt x="44545" y="2094"/>
                    <a:pt x="44079" y="2094"/>
                  </a:cubicBezTo>
                  <a:cubicBezTo>
                    <a:pt x="44079" y="2094"/>
                    <a:pt x="44079" y="2094"/>
                    <a:pt x="44079" y="2992"/>
                  </a:cubicBezTo>
                  <a:cubicBezTo>
                    <a:pt x="44079" y="2992"/>
                    <a:pt x="44079" y="2992"/>
                    <a:pt x="44777" y="3591"/>
                  </a:cubicBezTo>
                  <a:cubicBezTo>
                    <a:pt x="44777" y="3591"/>
                    <a:pt x="44777" y="3591"/>
                    <a:pt x="45709" y="3591"/>
                  </a:cubicBezTo>
                  <a:cubicBezTo>
                    <a:pt x="45709" y="3591"/>
                    <a:pt x="45709" y="3591"/>
                    <a:pt x="45709" y="2693"/>
                  </a:cubicBezTo>
                  <a:cubicBezTo>
                    <a:pt x="45709" y="2693"/>
                    <a:pt x="45709" y="2693"/>
                    <a:pt x="46175" y="2094"/>
                  </a:cubicBezTo>
                  <a:cubicBezTo>
                    <a:pt x="46175" y="2094"/>
                    <a:pt x="46175" y="2094"/>
                    <a:pt x="46640" y="2693"/>
                  </a:cubicBezTo>
                  <a:cubicBezTo>
                    <a:pt x="46640" y="2693"/>
                    <a:pt x="46640" y="2693"/>
                    <a:pt x="47339" y="3890"/>
                  </a:cubicBezTo>
                  <a:cubicBezTo>
                    <a:pt x="47339" y="3890"/>
                    <a:pt x="47339" y="3890"/>
                    <a:pt x="48736" y="3591"/>
                  </a:cubicBezTo>
                  <a:cubicBezTo>
                    <a:pt x="48736" y="3591"/>
                    <a:pt x="48736" y="3591"/>
                    <a:pt x="50600" y="4189"/>
                  </a:cubicBezTo>
                  <a:cubicBezTo>
                    <a:pt x="50600" y="4189"/>
                    <a:pt x="50600" y="4189"/>
                    <a:pt x="50600" y="5087"/>
                  </a:cubicBezTo>
                  <a:cubicBezTo>
                    <a:pt x="50600" y="5087"/>
                    <a:pt x="50600" y="5087"/>
                    <a:pt x="51065" y="6284"/>
                  </a:cubicBezTo>
                  <a:cubicBezTo>
                    <a:pt x="51065" y="6284"/>
                    <a:pt x="51065" y="6284"/>
                    <a:pt x="52230" y="7481"/>
                  </a:cubicBezTo>
                  <a:cubicBezTo>
                    <a:pt x="52230" y="7481"/>
                    <a:pt x="52230" y="7481"/>
                    <a:pt x="54791" y="7481"/>
                  </a:cubicBezTo>
                  <a:cubicBezTo>
                    <a:pt x="54791" y="7481"/>
                    <a:pt x="54791" y="7481"/>
                    <a:pt x="55490" y="7481"/>
                  </a:cubicBezTo>
                  <a:cubicBezTo>
                    <a:pt x="55490" y="7481"/>
                    <a:pt x="55490" y="7481"/>
                    <a:pt x="56189" y="6882"/>
                  </a:cubicBezTo>
                  <a:cubicBezTo>
                    <a:pt x="56189" y="6882"/>
                    <a:pt x="56189" y="6882"/>
                    <a:pt x="57120" y="6882"/>
                  </a:cubicBezTo>
                  <a:cubicBezTo>
                    <a:pt x="57120" y="6882"/>
                    <a:pt x="57120" y="6882"/>
                    <a:pt x="58285" y="7780"/>
                  </a:cubicBezTo>
                  <a:cubicBezTo>
                    <a:pt x="58285" y="7780"/>
                    <a:pt x="58285" y="7780"/>
                    <a:pt x="58518" y="8678"/>
                  </a:cubicBezTo>
                  <a:cubicBezTo>
                    <a:pt x="58518" y="8678"/>
                    <a:pt x="58518" y="8678"/>
                    <a:pt x="58518" y="9575"/>
                  </a:cubicBezTo>
                  <a:cubicBezTo>
                    <a:pt x="58518" y="9575"/>
                    <a:pt x="58518" y="9575"/>
                    <a:pt x="58518" y="9725"/>
                  </a:cubicBezTo>
                  <a:lnTo>
                    <a:pt x="58518" y="10174"/>
                  </a:lnTo>
                  <a:cubicBezTo>
                    <a:pt x="58518" y="10174"/>
                    <a:pt x="58518" y="10174"/>
                    <a:pt x="59682" y="9276"/>
                  </a:cubicBezTo>
                  <a:cubicBezTo>
                    <a:pt x="59682" y="9276"/>
                    <a:pt x="59682" y="9276"/>
                    <a:pt x="61079" y="8678"/>
                  </a:cubicBezTo>
                  <a:cubicBezTo>
                    <a:pt x="61079" y="8678"/>
                    <a:pt x="61079" y="8678"/>
                    <a:pt x="62011" y="8678"/>
                  </a:cubicBezTo>
                  <a:cubicBezTo>
                    <a:pt x="62011" y="8678"/>
                    <a:pt x="62011" y="8678"/>
                    <a:pt x="63874" y="9575"/>
                  </a:cubicBezTo>
                  <a:cubicBezTo>
                    <a:pt x="63874" y="9575"/>
                    <a:pt x="63874" y="9575"/>
                    <a:pt x="65504" y="10174"/>
                  </a:cubicBezTo>
                  <a:cubicBezTo>
                    <a:pt x="65504" y="10174"/>
                    <a:pt x="65504" y="10174"/>
                    <a:pt x="67367" y="9575"/>
                  </a:cubicBezTo>
                  <a:cubicBezTo>
                    <a:pt x="67367" y="9575"/>
                    <a:pt x="67367" y="9575"/>
                    <a:pt x="68299" y="8678"/>
                  </a:cubicBezTo>
                  <a:cubicBezTo>
                    <a:pt x="68299" y="8678"/>
                    <a:pt x="68299" y="8678"/>
                    <a:pt x="69230" y="8678"/>
                  </a:cubicBezTo>
                  <a:cubicBezTo>
                    <a:pt x="69230" y="8678"/>
                    <a:pt x="69230" y="8678"/>
                    <a:pt x="69696" y="8678"/>
                  </a:cubicBezTo>
                  <a:cubicBezTo>
                    <a:pt x="69696" y="8678"/>
                    <a:pt x="69696" y="8678"/>
                    <a:pt x="70861" y="10174"/>
                  </a:cubicBezTo>
                  <a:cubicBezTo>
                    <a:pt x="70861" y="10174"/>
                    <a:pt x="70861" y="10174"/>
                    <a:pt x="72025" y="11371"/>
                  </a:cubicBezTo>
                  <a:cubicBezTo>
                    <a:pt x="72025" y="11371"/>
                    <a:pt x="72025" y="11371"/>
                    <a:pt x="74121" y="11670"/>
                  </a:cubicBezTo>
                  <a:lnTo>
                    <a:pt x="75053" y="22144"/>
                  </a:lnTo>
                  <a:cubicBezTo>
                    <a:pt x="75053" y="22144"/>
                    <a:pt x="75053" y="22144"/>
                    <a:pt x="77847" y="48478"/>
                  </a:cubicBezTo>
                  <a:cubicBezTo>
                    <a:pt x="77847" y="48478"/>
                    <a:pt x="77847" y="48478"/>
                    <a:pt x="81108" y="80199"/>
                  </a:cubicBezTo>
                  <a:cubicBezTo>
                    <a:pt x="81108" y="80199"/>
                    <a:pt x="81108" y="80199"/>
                    <a:pt x="81806" y="81995"/>
                  </a:cubicBezTo>
                  <a:cubicBezTo>
                    <a:pt x="81806" y="81995"/>
                    <a:pt x="81806" y="81995"/>
                    <a:pt x="84135" y="81995"/>
                  </a:cubicBezTo>
                  <a:cubicBezTo>
                    <a:pt x="84135" y="81995"/>
                    <a:pt x="84135" y="81995"/>
                    <a:pt x="84601" y="80199"/>
                  </a:cubicBezTo>
                  <a:cubicBezTo>
                    <a:pt x="84601" y="80199"/>
                    <a:pt x="84601" y="80199"/>
                    <a:pt x="86464" y="80199"/>
                  </a:cubicBezTo>
                  <a:cubicBezTo>
                    <a:pt x="86464" y="80199"/>
                    <a:pt x="86464" y="80199"/>
                    <a:pt x="86464" y="81097"/>
                  </a:cubicBezTo>
                  <a:cubicBezTo>
                    <a:pt x="86464" y="81097"/>
                    <a:pt x="86464" y="81097"/>
                    <a:pt x="87163" y="82294"/>
                  </a:cubicBezTo>
                  <a:cubicBezTo>
                    <a:pt x="87163" y="82294"/>
                    <a:pt x="87163" y="82294"/>
                    <a:pt x="90190" y="84987"/>
                  </a:cubicBezTo>
                  <a:cubicBezTo>
                    <a:pt x="90190" y="84987"/>
                    <a:pt x="90190" y="84987"/>
                    <a:pt x="92752" y="88578"/>
                  </a:cubicBezTo>
                  <a:cubicBezTo>
                    <a:pt x="92752" y="88578"/>
                    <a:pt x="92752" y="88578"/>
                    <a:pt x="94149" y="87082"/>
                  </a:cubicBezTo>
                  <a:cubicBezTo>
                    <a:pt x="94149" y="87082"/>
                    <a:pt x="94149" y="87082"/>
                    <a:pt x="95081" y="84089"/>
                  </a:cubicBezTo>
                  <a:cubicBezTo>
                    <a:pt x="95081" y="84089"/>
                    <a:pt x="95081" y="84089"/>
                    <a:pt x="96245" y="82593"/>
                  </a:cubicBezTo>
                  <a:cubicBezTo>
                    <a:pt x="96245" y="82593"/>
                    <a:pt x="96245" y="82593"/>
                    <a:pt x="97410" y="81695"/>
                  </a:cubicBezTo>
                  <a:cubicBezTo>
                    <a:pt x="97410" y="81695"/>
                    <a:pt x="97410" y="81695"/>
                    <a:pt x="99506" y="82892"/>
                  </a:cubicBezTo>
                  <a:cubicBezTo>
                    <a:pt x="99506" y="82892"/>
                    <a:pt x="99506" y="82892"/>
                    <a:pt x="102067" y="85286"/>
                  </a:cubicBezTo>
                  <a:cubicBezTo>
                    <a:pt x="102067" y="85286"/>
                    <a:pt x="102067" y="85286"/>
                    <a:pt x="104629" y="88578"/>
                  </a:cubicBezTo>
                  <a:cubicBezTo>
                    <a:pt x="104629" y="88578"/>
                    <a:pt x="104629" y="88578"/>
                    <a:pt x="106492" y="91271"/>
                  </a:cubicBezTo>
                  <a:cubicBezTo>
                    <a:pt x="106492" y="91271"/>
                    <a:pt x="106492" y="91271"/>
                    <a:pt x="110218" y="96059"/>
                  </a:cubicBezTo>
                  <a:cubicBezTo>
                    <a:pt x="110218" y="96059"/>
                    <a:pt x="110218" y="96059"/>
                    <a:pt x="112547" y="100249"/>
                  </a:cubicBezTo>
                  <a:cubicBezTo>
                    <a:pt x="112547" y="100249"/>
                    <a:pt x="112547" y="100249"/>
                    <a:pt x="113944" y="100548"/>
                  </a:cubicBezTo>
                  <a:cubicBezTo>
                    <a:pt x="113944" y="100548"/>
                    <a:pt x="113944" y="100548"/>
                    <a:pt x="115575" y="100847"/>
                  </a:cubicBezTo>
                  <a:cubicBezTo>
                    <a:pt x="115575" y="100847"/>
                    <a:pt x="115575" y="100847"/>
                    <a:pt x="118369" y="102044"/>
                  </a:cubicBezTo>
                  <a:cubicBezTo>
                    <a:pt x="118369" y="102044"/>
                    <a:pt x="118369" y="102044"/>
                    <a:pt x="119534" y="102942"/>
                  </a:cubicBezTo>
                  <a:cubicBezTo>
                    <a:pt x="119534" y="102942"/>
                    <a:pt x="119534" y="102942"/>
                    <a:pt x="119534" y="104139"/>
                  </a:cubicBezTo>
                  <a:cubicBezTo>
                    <a:pt x="119534" y="104139"/>
                    <a:pt x="119534" y="104139"/>
                    <a:pt x="120000" y="106833"/>
                  </a:cubicBezTo>
                  <a:cubicBezTo>
                    <a:pt x="120000" y="106833"/>
                    <a:pt x="120000" y="106833"/>
                    <a:pt x="120000" y="108029"/>
                  </a:cubicBezTo>
                  <a:cubicBezTo>
                    <a:pt x="120000" y="108029"/>
                    <a:pt x="120000" y="108029"/>
                    <a:pt x="120000" y="109226"/>
                  </a:cubicBezTo>
                  <a:cubicBezTo>
                    <a:pt x="120000" y="109226"/>
                    <a:pt x="120000" y="109226"/>
                    <a:pt x="120000" y="111920"/>
                  </a:cubicBezTo>
                  <a:cubicBezTo>
                    <a:pt x="120000" y="111920"/>
                    <a:pt x="120000" y="111920"/>
                    <a:pt x="119068" y="112817"/>
                  </a:cubicBezTo>
                  <a:cubicBezTo>
                    <a:pt x="119068" y="112817"/>
                    <a:pt x="119068" y="112817"/>
                    <a:pt x="118369" y="111620"/>
                  </a:cubicBezTo>
                  <a:cubicBezTo>
                    <a:pt x="118369" y="111620"/>
                    <a:pt x="118369" y="111620"/>
                    <a:pt x="117671" y="110124"/>
                  </a:cubicBezTo>
                  <a:cubicBezTo>
                    <a:pt x="117671" y="110124"/>
                    <a:pt x="117671" y="110124"/>
                    <a:pt x="116972" y="110723"/>
                  </a:cubicBezTo>
                  <a:cubicBezTo>
                    <a:pt x="116972" y="110723"/>
                    <a:pt x="116972" y="110723"/>
                    <a:pt x="117671" y="112219"/>
                  </a:cubicBezTo>
                  <a:cubicBezTo>
                    <a:pt x="117671" y="112219"/>
                    <a:pt x="117671" y="112219"/>
                    <a:pt x="117205" y="112518"/>
                  </a:cubicBezTo>
                  <a:cubicBezTo>
                    <a:pt x="117205" y="112518"/>
                    <a:pt x="117205" y="112518"/>
                    <a:pt x="116506" y="111920"/>
                  </a:cubicBezTo>
                  <a:cubicBezTo>
                    <a:pt x="116506" y="111920"/>
                    <a:pt x="116506" y="111920"/>
                    <a:pt x="115109" y="111321"/>
                  </a:cubicBezTo>
                  <a:cubicBezTo>
                    <a:pt x="115109" y="111321"/>
                    <a:pt x="115109" y="111321"/>
                    <a:pt x="115109" y="110124"/>
                  </a:cubicBezTo>
                  <a:cubicBezTo>
                    <a:pt x="115109" y="110124"/>
                    <a:pt x="115109" y="110124"/>
                    <a:pt x="114643" y="108628"/>
                  </a:cubicBezTo>
                  <a:cubicBezTo>
                    <a:pt x="114643" y="108628"/>
                    <a:pt x="114643" y="108628"/>
                    <a:pt x="113944" y="108029"/>
                  </a:cubicBezTo>
                  <a:cubicBezTo>
                    <a:pt x="113944" y="108029"/>
                    <a:pt x="113944" y="108029"/>
                    <a:pt x="113479" y="106833"/>
                  </a:cubicBezTo>
                  <a:cubicBezTo>
                    <a:pt x="113479" y="106833"/>
                    <a:pt x="113479" y="106833"/>
                    <a:pt x="111616" y="105037"/>
                  </a:cubicBezTo>
                  <a:cubicBezTo>
                    <a:pt x="111616" y="105037"/>
                    <a:pt x="111616" y="105037"/>
                    <a:pt x="109985" y="105336"/>
                  </a:cubicBezTo>
                  <a:cubicBezTo>
                    <a:pt x="109985" y="105336"/>
                    <a:pt x="109985" y="105336"/>
                    <a:pt x="110451" y="106234"/>
                  </a:cubicBezTo>
                  <a:cubicBezTo>
                    <a:pt x="110451" y="106234"/>
                    <a:pt x="110451" y="106234"/>
                    <a:pt x="110917" y="106833"/>
                  </a:cubicBezTo>
                  <a:cubicBezTo>
                    <a:pt x="110917" y="106833"/>
                    <a:pt x="110917" y="106833"/>
                    <a:pt x="112547" y="108029"/>
                  </a:cubicBezTo>
                  <a:cubicBezTo>
                    <a:pt x="112547" y="108029"/>
                    <a:pt x="112547" y="108029"/>
                    <a:pt x="113479" y="109226"/>
                  </a:cubicBezTo>
                  <a:cubicBezTo>
                    <a:pt x="113479" y="109226"/>
                    <a:pt x="113479" y="109226"/>
                    <a:pt x="113479" y="110124"/>
                  </a:cubicBezTo>
                  <a:cubicBezTo>
                    <a:pt x="113479" y="110124"/>
                    <a:pt x="113479" y="110124"/>
                    <a:pt x="114177" y="111022"/>
                  </a:cubicBezTo>
                  <a:cubicBezTo>
                    <a:pt x="114177" y="111022"/>
                    <a:pt x="114177" y="111022"/>
                    <a:pt x="114643" y="111920"/>
                  </a:cubicBezTo>
                  <a:cubicBezTo>
                    <a:pt x="114643" y="111920"/>
                    <a:pt x="114643" y="111920"/>
                    <a:pt x="115109" y="114015"/>
                  </a:cubicBezTo>
                  <a:cubicBezTo>
                    <a:pt x="115109" y="114015"/>
                    <a:pt x="115109" y="114015"/>
                    <a:pt x="115109" y="114613"/>
                  </a:cubicBezTo>
                  <a:cubicBezTo>
                    <a:pt x="115109" y="114613"/>
                    <a:pt x="115109" y="114613"/>
                    <a:pt x="114410" y="114912"/>
                  </a:cubicBezTo>
                  <a:cubicBezTo>
                    <a:pt x="114410" y="114912"/>
                    <a:pt x="114410" y="114912"/>
                    <a:pt x="113944" y="113416"/>
                  </a:cubicBezTo>
                  <a:cubicBezTo>
                    <a:pt x="113944" y="113416"/>
                    <a:pt x="113944" y="113416"/>
                    <a:pt x="113944" y="114912"/>
                  </a:cubicBezTo>
                  <a:cubicBezTo>
                    <a:pt x="113944" y="114912"/>
                    <a:pt x="113944" y="114912"/>
                    <a:pt x="113479" y="116109"/>
                  </a:cubicBezTo>
                  <a:cubicBezTo>
                    <a:pt x="113479" y="116109"/>
                    <a:pt x="113479" y="116109"/>
                    <a:pt x="112780" y="115810"/>
                  </a:cubicBezTo>
                  <a:cubicBezTo>
                    <a:pt x="112780" y="115810"/>
                    <a:pt x="112780" y="115810"/>
                    <a:pt x="111616" y="114314"/>
                  </a:cubicBezTo>
                  <a:cubicBezTo>
                    <a:pt x="111616" y="114314"/>
                    <a:pt x="111616" y="114314"/>
                    <a:pt x="110451" y="112518"/>
                  </a:cubicBezTo>
                  <a:cubicBezTo>
                    <a:pt x="110451" y="112518"/>
                    <a:pt x="110451" y="112518"/>
                    <a:pt x="109520" y="113117"/>
                  </a:cubicBezTo>
                  <a:cubicBezTo>
                    <a:pt x="109520" y="113117"/>
                    <a:pt x="109520" y="113117"/>
                    <a:pt x="108821" y="113117"/>
                  </a:cubicBezTo>
                  <a:cubicBezTo>
                    <a:pt x="108821" y="113117"/>
                    <a:pt x="108821" y="113117"/>
                    <a:pt x="109287" y="111321"/>
                  </a:cubicBezTo>
                  <a:cubicBezTo>
                    <a:pt x="109287" y="111321"/>
                    <a:pt x="109287" y="111321"/>
                    <a:pt x="110451" y="111022"/>
                  </a:cubicBezTo>
                  <a:cubicBezTo>
                    <a:pt x="110451" y="111022"/>
                    <a:pt x="110451" y="111022"/>
                    <a:pt x="109985" y="109226"/>
                  </a:cubicBezTo>
                  <a:cubicBezTo>
                    <a:pt x="109985" y="109226"/>
                    <a:pt x="109985" y="109226"/>
                    <a:pt x="108588" y="110124"/>
                  </a:cubicBezTo>
                  <a:cubicBezTo>
                    <a:pt x="108588" y="110124"/>
                    <a:pt x="108588" y="110124"/>
                    <a:pt x="109054" y="108329"/>
                  </a:cubicBezTo>
                  <a:cubicBezTo>
                    <a:pt x="109054" y="108329"/>
                    <a:pt x="109054" y="108329"/>
                    <a:pt x="108355" y="107132"/>
                  </a:cubicBezTo>
                  <a:cubicBezTo>
                    <a:pt x="108355" y="107132"/>
                    <a:pt x="108355" y="107132"/>
                    <a:pt x="108122" y="106234"/>
                  </a:cubicBezTo>
                  <a:cubicBezTo>
                    <a:pt x="108122" y="106234"/>
                    <a:pt x="108122" y="106234"/>
                    <a:pt x="108122" y="105336"/>
                  </a:cubicBezTo>
                  <a:cubicBezTo>
                    <a:pt x="108122" y="105336"/>
                    <a:pt x="108122" y="105336"/>
                    <a:pt x="109054" y="103541"/>
                  </a:cubicBezTo>
                  <a:cubicBezTo>
                    <a:pt x="109054" y="103541"/>
                    <a:pt x="109054" y="103541"/>
                    <a:pt x="107889" y="103541"/>
                  </a:cubicBezTo>
                  <a:cubicBezTo>
                    <a:pt x="107889" y="103541"/>
                    <a:pt x="107889" y="103541"/>
                    <a:pt x="107424" y="104139"/>
                  </a:cubicBezTo>
                  <a:cubicBezTo>
                    <a:pt x="107424" y="104139"/>
                    <a:pt x="107424" y="104139"/>
                    <a:pt x="107424" y="104738"/>
                  </a:cubicBezTo>
                  <a:cubicBezTo>
                    <a:pt x="107424" y="104738"/>
                    <a:pt x="107424" y="104738"/>
                    <a:pt x="107424" y="106533"/>
                  </a:cubicBezTo>
                  <a:cubicBezTo>
                    <a:pt x="107424" y="106533"/>
                    <a:pt x="107424" y="106533"/>
                    <a:pt x="106725" y="107132"/>
                  </a:cubicBezTo>
                  <a:cubicBezTo>
                    <a:pt x="106725" y="107132"/>
                    <a:pt x="106725" y="107132"/>
                    <a:pt x="106259" y="107730"/>
                  </a:cubicBezTo>
                  <a:cubicBezTo>
                    <a:pt x="106259" y="107730"/>
                    <a:pt x="106259" y="107132"/>
                    <a:pt x="106259" y="106833"/>
                  </a:cubicBezTo>
                  <a:cubicBezTo>
                    <a:pt x="106259" y="106533"/>
                    <a:pt x="106026" y="105635"/>
                    <a:pt x="106026" y="105635"/>
                  </a:cubicBezTo>
                  <a:cubicBezTo>
                    <a:pt x="106026" y="105635"/>
                    <a:pt x="105794" y="104738"/>
                    <a:pt x="105794" y="104139"/>
                  </a:cubicBezTo>
                  <a:cubicBezTo>
                    <a:pt x="105794" y="103840"/>
                    <a:pt x="105561" y="103241"/>
                    <a:pt x="105561" y="103241"/>
                  </a:cubicBezTo>
                  <a:cubicBezTo>
                    <a:pt x="105561" y="103241"/>
                    <a:pt x="105328" y="102643"/>
                    <a:pt x="105328" y="102344"/>
                  </a:cubicBezTo>
                  <a:cubicBezTo>
                    <a:pt x="105328" y="101745"/>
                    <a:pt x="105328" y="101446"/>
                    <a:pt x="105328" y="101446"/>
                  </a:cubicBezTo>
                  <a:cubicBezTo>
                    <a:pt x="105328" y="101446"/>
                    <a:pt x="105561" y="100847"/>
                    <a:pt x="106026" y="100847"/>
                  </a:cubicBezTo>
                  <a:cubicBezTo>
                    <a:pt x="106259" y="100548"/>
                    <a:pt x="106492" y="99950"/>
                    <a:pt x="106492" y="99950"/>
                  </a:cubicBezTo>
                  <a:cubicBezTo>
                    <a:pt x="106492" y="99950"/>
                    <a:pt x="106492" y="99950"/>
                    <a:pt x="107424" y="98753"/>
                  </a:cubicBezTo>
                  <a:cubicBezTo>
                    <a:pt x="107424" y="98753"/>
                    <a:pt x="107424" y="98753"/>
                    <a:pt x="106492" y="96658"/>
                  </a:cubicBezTo>
                  <a:cubicBezTo>
                    <a:pt x="106492" y="96658"/>
                    <a:pt x="106492" y="96658"/>
                    <a:pt x="106026" y="96957"/>
                  </a:cubicBezTo>
                  <a:cubicBezTo>
                    <a:pt x="106026" y="96957"/>
                    <a:pt x="106026" y="96957"/>
                    <a:pt x="105561" y="98453"/>
                  </a:cubicBezTo>
                  <a:cubicBezTo>
                    <a:pt x="105561" y="98453"/>
                    <a:pt x="105561" y="98453"/>
                    <a:pt x="104629" y="99950"/>
                  </a:cubicBezTo>
                  <a:cubicBezTo>
                    <a:pt x="104629" y="99950"/>
                    <a:pt x="104629" y="99950"/>
                    <a:pt x="103930" y="100548"/>
                  </a:cubicBezTo>
                  <a:cubicBezTo>
                    <a:pt x="103930" y="100548"/>
                    <a:pt x="103930" y="100548"/>
                    <a:pt x="103697" y="101147"/>
                  </a:cubicBezTo>
                  <a:cubicBezTo>
                    <a:pt x="103697" y="101147"/>
                    <a:pt x="103697" y="101147"/>
                    <a:pt x="104163" y="103541"/>
                  </a:cubicBezTo>
                  <a:cubicBezTo>
                    <a:pt x="104163" y="103541"/>
                    <a:pt x="104163" y="103541"/>
                    <a:pt x="105095" y="106833"/>
                  </a:cubicBezTo>
                  <a:cubicBezTo>
                    <a:pt x="105095" y="106833"/>
                    <a:pt x="105095" y="106833"/>
                    <a:pt x="104163" y="106533"/>
                  </a:cubicBezTo>
                  <a:cubicBezTo>
                    <a:pt x="104163" y="106533"/>
                    <a:pt x="104163" y="106533"/>
                    <a:pt x="102766" y="102942"/>
                  </a:cubicBezTo>
                  <a:cubicBezTo>
                    <a:pt x="102766" y="102942"/>
                    <a:pt x="102766" y="102942"/>
                    <a:pt x="101136" y="99950"/>
                  </a:cubicBezTo>
                  <a:cubicBezTo>
                    <a:pt x="101136" y="99950"/>
                    <a:pt x="101136" y="99950"/>
                    <a:pt x="100670" y="101745"/>
                  </a:cubicBezTo>
                  <a:cubicBezTo>
                    <a:pt x="100670" y="101745"/>
                    <a:pt x="100670" y="101745"/>
                    <a:pt x="100204" y="101446"/>
                  </a:cubicBezTo>
                  <a:cubicBezTo>
                    <a:pt x="100204" y="101446"/>
                    <a:pt x="100204" y="101446"/>
                    <a:pt x="99506" y="99351"/>
                  </a:cubicBezTo>
                  <a:cubicBezTo>
                    <a:pt x="99506" y="99351"/>
                    <a:pt x="99506" y="99351"/>
                    <a:pt x="98574" y="98453"/>
                  </a:cubicBezTo>
                  <a:cubicBezTo>
                    <a:pt x="98574" y="98453"/>
                    <a:pt x="98574" y="98453"/>
                    <a:pt x="96245" y="95162"/>
                  </a:cubicBezTo>
                  <a:cubicBezTo>
                    <a:pt x="96245" y="95162"/>
                    <a:pt x="96245" y="95162"/>
                    <a:pt x="96245" y="93067"/>
                  </a:cubicBezTo>
                  <a:cubicBezTo>
                    <a:pt x="96245" y="93067"/>
                    <a:pt x="96245" y="93067"/>
                    <a:pt x="95779" y="94264"/>
                  </a:cubicBezTo>
                  <a:cubicBezTo>
                    <a:pt x="95779" y="94264"/>
                    <a:pt x="95779" y="94264"/>
                    <a:pt x="94615" y="93665"/>
                  </a:cubicBezTo>
                  <a:cubicBezTo>
                    <a:pt x="94615" y="93665"/>
                    <a:pt x="94615" y="93665"/>
                    <a:pt x="92053" y="90673"/>
                  </a:cubicBezTo>
                  <a:cubicBezTo>
                    <a:pt x="92053" y="90673"/>
                    <a:pt x="92053" y="90673"/>
                    <a:pt x="90423" y="88279"/>
                  </a:cubicBezTo>
                  <a:cubicBezTo>
                    <a:pt x="90423" y="88279"/>
                    <a:pt x="90423" y="88279"/>
                    <a:pt x="89492" y="88578"/>
                  </a:cubicBezTo>
                  <a:cubicBezTo>
                    <a:pt x="89492" y="88578"/>
                    <a:pt x="89492" y="88578"/>
                    <a:pt x="87395" y="87980"/>
                  </a:cubicBezTo>
                  <a:cubicBezTo>
                    <a:pt x="87395" y="87980"/>
                    <a:pt x="87395" y="87980"/>
                    <a:pt x="85998" y="86184"/>
                  </a:cubicBezTo>
                  <a:cubicBezTo>
                    <a:pt x="85998" y="86184"/>
                    <a:pt x="85998" y="86184"/>
                    <a:pt x="85998" y="84089"/>
                  </a:cubicBezTo>
                  <a:cubicBezTo>
                    <a:pt x="85998" y="84089"/>
                    <a:pt x="85998" y="84089"/>
                    <a:pt x="85299" y="84688"/>
                  </a:cubicBezTo>
                  <a:cubicBezTo>
                    <a:pt x="85299" y="84688"/>
                    <a:pt x="85299" y="84688"/>
                    <a:pt x="82505" y="84688"/>
                  </a:cubicBezTo>
                  <a:cubicBezTo>
                    <a:pt x="82505" y="84688"/>
                    <a:pt x="82505" y="84688"/>
                    <a:pt x="81108" y="84389"/>
                  </a:cubicBezTo>
                  <a:cubicBezTo>
                    <a:pt x="81108" y="84389"/>
                    <a:pt x="81108" y="84389"/>
                    <a:pt x="79477" y="83790"/>
                  </a:cubicBezTo>
                  <a:cubicBezTo>
                    <a:pt x="79477" y="83790"/>
                    <a:pt x="79477" y="83790"/>
                    <a:pt x="76450" y="83491"/>
                  </a:cubicBezTo>
                  <a:cubicBezTo>
                    <a:pt x="76450" y="83491"/>
                    <a:pt x="76450" y="83491"/>
                    <a:pt x="73422" y="84389"/>
                  </a:cubicBezTo>
                  <a:cubicBezTo>
                    <a:pt x="73422" y="84389"/>
                    <a:pt x="73422" y="84389"/>
                    <a:pt x="71326" y="84987"/>
                  </a:cubicBezTo>
                  <a:cubicBezTo>
                    <a:pt x="71326" y="84987"/>
                    <a:pt x="71326" y="84987"/>
                    <a:pt x="71792" y="82593"/>
                  </a:cubicBezTo>
                  <a:cubicBezTo>
                    <a:pt x="71792" y="82593"/>
                    <a:pt x="71792" y="82593"/>
                    <a:pt x="71093" y="83191"/>
                  </a:cubicBezTo>
                  <a:cubicBezTo>
                    <a:pt x="71093" y="83191"/>
                    <a:pt x="71093" y="83191"/>
                    <a:pt x="69929" y="82294"/>
                  </a:cubicBezTo>
                  <a:cubicBezTo>
                    <a:pt x="69929" y="82294"/>
                    <a:pt x="69929" y="82294"/>
                    <a:pt x="68997" y="81695"/>
                  </a:cubicBezTo>
                  <a:cubicBezTo>
                    <a:pt x="68997" y="81695"/>
                    <a:pt x="68997" y="81695"/>
                    <a:pt x="68066" y="81695"/>
                  </a:cubicBezTo>
                  <a:cubicBezTo>
                    <a:pt x="68066" y="81695"/>
                    <a:pt x="68066" y="81695"/>
                    <a:pt x="67367" y="81695"/>
                  </a:cubicBezTo>
                  <a:cubicBezTo>
                    <a:pt x="67367" y="81695"/>
                    <a:pt x="67367" y="81695"/>
                    <a:pt x="66203" y="82593"/>
                  </a:cubicBezTo>
                  <a:cubicBezTo>
                    <a:pt x="66203" y="82593"/>
                    <a:pt x="66203" y="82593"/>
                    <a:pt x="65271" y="83191"/>
                  </a:cubicBezTo>
                  <a:cubicBezTo>
                    <a:pt x="65271" y="83191"/>
                    <a:pt x="65271" y="83191"/>
                    <a:pt x="64340" y="84688"/>
                  </a:cubicBezTo>
                  <a:cubicBezTo>
                    <a:pt x="64340" y="84688"/>
                    <a:pt x="64340" y="84688"/>
                    <a:pt x="63874" y="85286"/>
                  </a:cubicBezTo>
                  <a:cubicBezTo>
                    <a:pt x="63874" y="85286"/>
                    <a:pt x="63874" y="85286"/>
                    <a:pt x="62710" y="84987"/>
                  </a:cubicBezTo>
                  <a:cubicBezTo>
                    <a:pt x="62710" y="84987"/>
                    <a:pt x="62710" y="84987"/>
                    <a:pt x="63874" y="83790"/>
                  </a:cubicBezTo>
                  <a:cubicBezTo>
                    <a:pt x="63874" y="83790"/>
                    <a:pt x="63874" y="83790"/>
                    <a:pt x="65271" y="81995"/>
                  </a:cubicBezTo>
                  <a:cubicBezTo>
                    <a:pt x="65271" y="81995"/>
                    <a:pt x="65271" y="81995"/>
                    <a:pt x="66203" y="80798"/>
                  </a:cubicBezTo>
                  <a:cubicBezTo>
                    <a:pt x="66203" y="80798"/>
                    <a:pt x="66203" y="80798"/>
                    <a:pt x="66902" y="79600"/>
                  </a:cubicBezTo>
                  <a:cubicBezTo>
                    <a:pt x="66902" y="79600"/>
                    <a:pt x="66902" y="79600"/>
                    <a:pt x="66436" y="79600"/>
                  </a:cubicBezTo>
                  <a:cubicBezTo>
                    <a:pt x="66436" y="79600"/>
                    <a:pt x="66436" y="79600"/>
                    <a:pt x="65504" y="79002"/>
                  </a:cubicBezTo>
                  <a:cubicBezTo>
                    <a:pt x="65504" y="79002"/>
                    <a:pt x="65504" y="79002"/>
                    <a:pt x="65504" y="76907"/>
                  </a:cubicBezTo>
                  <a:cubicBezTo>
                    <a:pt x="65504" y="76907"/>
                    <a:pt x="65504" y="76907"/>
                    <a:pt x="64573" y="77805"/>
                  </a:cubicBezTo>
                  <a:cubicBezTo>
                    <a:pt x="64573" y="77805"/>
                    <a:pt x="64573" y="77805"/>
                    <a:pt x="64340" y="78104"/>
                  </a:cubicBezTo>
                  <a:cubicBezTo>
                    <a:pt x="64340" y="78104"/>
                    <a:pt x="64340" y="78104"/>
                    <a:pt x="62710" y="78104"/>
                  </a:cubicBezTo>
                  <a:cubicBezTo>
                    <a:pt x="62710" y="78104"/>
                    <a:pt x="62710" y="78104"/>
                    <a:pt x="61312" y="77805"/>
                  </a:cubicBezTo>
                  <a:cubicBezTo>
                    <a:pt x="61312" y="77805"/>
                    <a:pt x="61312" y="77805"/>
                    <a:pt x="60614" y="78703"/>
                  </a:cubicBezTo>
                  <a:cubicBezTo>
                    <a:pt x="60614" y="78703"/>
                    <a:pt x="60614" y="78703"/>
                    <a:pt x="60148" y="80498"/>
                  </a:cubicBezTo>
                  <a:cubicBezTo>
                    <a:pt x="60148" y="80498"/>
                    <a:pt x="60148" y="80498"/>
                    <a:pt x="61079" y="81995"/>
                  </a:cubicBezTo>
                  <a:cubicBezTo>
                    <a:pt x="61079" y="81995"/>
                    <a:pt x="61079" y="81995"/>
                    <a:pt x="60614" y="84389"/>
                  </a:cubicBezTo>
                  <a:cubicBezTo>
                    <a:pt x="60614" y="84389"/>
                    <a:pt x="60614" y="84389"/>
                    <a:pt x="59449" y="85885"/>
                  </a:cubicBezTo>
                  <a:cubicBezTo>
                    <a:pt x="59449" y="85885"/>
                    <a:pt x="59449" y="85885"/>
                    <a:pt x="58285" y="85885"/>
                  </a:cubicBezTo>
                  <a:cubicBezTo>
                    <a:pt x="58285" y="85885"/>
                    <a:pt x="58285" y="85885"/>
                    <a:pt x="56888" y="85885"/>
                  </a:cubicBezTo>
                  <a:cubicBezTo>
                    <a:pt x="56888" y="85885"/>
                    <a:pt x="56888" y="85885"/>
                    <a:pt x="56422" y="87980"/>
                  </a:cubicBezTo>
                  <a:cubicBezTo>
                    <a:pt x="56422" y="87980"/>
                    <a:pt x="56422" y="87980"/>
                    <a:pt x="54559" y="88877"/>
                  </a:cubicBezTo>
                  <a:cubicBezTo>
                    <a:pt x="54559" y="88877"/>
                    <a:pt x="54559" y="88877"/>
                    <a:pt x="54326" y="89476"/>
                  </a:cubicBezTo>
                  <a:cubicBezTo>
                    <a:pt x="54326" y="89476"/>
                    <a:pt x="54326" y="89476"/>
                    <a:pt x="52695" y="90972"/>
                  </a:cubicBezTo>
                  <a:cubicBezTo>
                    <a:pt x="52695" y="90972"/>
                    <a:pt x="52695" y="90972"/>
                    <a:pt x="51065" y="91571"/>
                  </a:cubicBezTo>
                  <a:cubicBezTo>
                    <a:pt x="51065" y="91571"/>
                    <a:pt x="51065" y="91571"/>
                    <a:pt x="50134" y="91870"/>
                  </a:cubicBezTo>
                  <a:cubicBezTo>
                    <a:pt x="50134" y="91870"/>
                    <a:pt x="50134" y="91870"/>
                    <a:pt x="49668" y="90972"/>
                  </a:cubicBezTo>
                  <a:cubicBezTo>
                    <a:pt x="49668" y="90972"/>
                    <a:pt x="49668" y="90972"/>
                    <a:pt x="49435" y="90374"/>
                  </a:cubicBezTo>
                  <a:cubicBezTo>
                    <a:pt x="49435" y="90374"/>
                    <a:pt x="49435" y="90374"/>
                    <a:pt x="50600" y="89775"/>
                  </a:cubicBezTo>
                  <a:cubicBezTo>
                    <a:pt x="50600" y="89775"/>
                    <a:pt x="50600" y="89775"/>
                    <a:pt x="51531" y="88279"/>
                  </a:cubicBezTo>
                  <a:cubicBezTo>
                    <a:pt x="51531" y="88279"/>
                    <a:pt x="51531" y="88279"/>
                    <a:pt x="50367" y="88279"/>
                  </a:cubicBezTo>
                  <a:cubicBezTo>
                    <a:pt x="50367" y="88279"/>
                    <a:pt x="50367" y="88279"/>
                    <a:pt x="49901" y="87381"/>
                  </a:cubicBezTo>
                  <a:cubicBezTo>
                    <a:pt x="49901" y="87381"/>
                    <a:pt x="49901" y="87381"/>
                    <a:pt x="51065" y="85286"/>
                  </a:cubicBezTo>
                  <a:cubicBezTo>
                    <a:pt x="51065" y="85286"/>
                    <a:pt x="51065" y="85286"/>
                    <a:pt x="51531" y="83191"/>
                  </a:cubicBezTo>
                  <a:cubicBezTo>
                    <a:pt x="51531" y="83191"/>
                    <a:pt x="51531" y="83191"/>
                    <a:pt x="52230" y="80199"/>
                  </a:cubicBezTo>
                  <a:cubicBezTo>
                    <a:pt x="52230" y="80199"/>
                    <a:pt x="52230" y="80199"/>
                    <a:pt x="53394" y="78404"/>
                  </a:cubicBezTo>
                  <a:cubicBezTo>
                    <a:pt x="53394" y="78404"/>
                    <a:pt x="53394" y="78404"/>
                    <a:pt x="57586" y="79002"/>
                  </a:cubicBezTo>
                  <a:cubicBezTo>
                    <a:pt x="57586" y="79002"/>
                    <a:pt x="57586" y="79002"/>
                    <a:pt x="56888" y="77805"/>
                  </a:cubicBezTo>
                  <a:cubicBezTo>
                    <a:pt x="56888" y="77805"/>
                    <a:pt x="56888" y="77805"/>
                    <a:pt x="55723" y="77506"/>
                  </a:cubicBezTo>
                  <a:cubicBezTo>
                    <a:pt x="55723" y="77506"/>
                    <a:pt x="55723" y="77506"/>
                    <a:pt x="53627" y="76309"/>
                  </a:cubicBezTo>
                  <a:cubicBezTo>
                    <a:pt x="53627" y="76309"/>
                    <a:pt x="53627" y="76309"/>
                    <a:pt x="51997" y="77207"/>
                  </a:cubicBezTo>
                  <a:cubicBezTo>
                    <a:pt x="51997" y="77207"/>
                    <a:pt x="51997" y="77207"/>
                    <a:pt x="50600" y="78703"/>
                  </a:cubicBezTo>
                  <a:cubicBezTo>
                    <a:pt x="50600" y="78703"/>
                    <a:pt x="50600" y="78703"/>
                    <a:pt x="49202" y="80199"/>
                  </a:cubicBezTo>
                  <a:cubicBezTo>
                    <a:pt x="49202" y="80199"/>
                    <a:pt x="49202" y="80199"/>
                    <a:pt x="48504" y="81995"/>
                  </a:cubicBezTo>
                  <a:cubicBezTo>
                    <a:pt x="48504" y="81995"/>
                    <a:pt x="48504" y="81995"/>
                    <a:pt x="48271" y="83491"/>
                  </a:cubicBezTo>
                  <a:cubicBezTo>
                    <a:pt x="48271" y="83491"/>
                    <a:pt x="48271" y="83491"/>
                    <a:pt x="47339" y="83491"/>
                  </a:cubicBezTo>
                  <a:cubicBezTo>
                    <a:pt x="47339" y="83491"/>
                    <a:pt x="47339" y="83491"/>
                    <a:pt x="47339" y="84089"/>
                  </a:cubicBezTo>
                  <a:cubicBezTo>
                    <a:pt x="47339" y="84089"/>
                    <a:pt x="47339" y="84089"/>
                    <a:pt x="47805" y="85286"/>
                  </a:cubicBezTo>
                  <a:cubicBezTo>
                    <a:pt x="47805" y="85286"/>
                    <a:pt x="47805" y="85286"/>
                    <a:pt x="47572" y="86184"/>
                  </a:cubicBezTo>
                  <a:cubicBezTo>
                    <a:pt x="47572" y="86184"/>
                    <a:pt x="47572" y="86184"/>
                    <a:pt x="46873" y="87082"/>
                  </a:cubicBezTo>
                  <a:cubicBezTo>
                    <a:pt x="46873" y="87082"/>
                    <a:pt x="46873" y="87082"/>
                    <a:pt x="45243" y="88279"/>
                  </a:cubicBezTo>
                  <a:cubicBezTo>
                    <a:pt x="45243" y="88279"/>
                    <a:pt x="45243" y="88279"/>
                    <a:pt x="44312" y="89177"/>
                  </a:cubicBezTo>
                  <a:cubicBezTo>
                    <a:pt x="44312" y="89177"/>
                    <a:pt x="44312" y="89177"/>
                    <a:pt x="43147" y="90673"/>
                  </a:cubicBezTo>
                  <a:cubicBezTo>
                    <a:pt x="43147" y="90673"/>
                    <a:pt x="43147" y="90673"/>
                    <a:pt x="42914" y="92169"/>
                  </a:cubicBezTo>
                  <a:cubicBezTo>
                    <a:pt x="42914" y="92169"/>
                    <a:pt x="42914" y="92169"/>
                    <a:pt x="44545" y="92768"/>
                  </a:cubicBezTo>
                  <a:cubicBezTo>
                    <a:pt x="44545" y="92768"/>
                    <a:pt x="44545" y="92768"/>
                    <a:pt x="44777" y="94862"/>
                  </a:cubicBezTo>
                  <a:cubicBezTo>
                    <a:pt x="44777" y="94862"/>
                    <a:pt x="44777" y="94862"/>
                    <a:pt x="44079" y="96059"/>
                  </a:cubicBezTo>
                  <a:cubicBezTo>
                    <a:pt x="44079" y="96059"/>
                    <a:pt x="44079" y="96059"/>
                    <a:pt x="42914" y="96957"/>
                  </a:cubicBezTo>
                  <a:cubicBezTo>
                    <a:pt x="42914" y="96957"/>
                    <a:pt x="42914" y="96957"/>
                    <a:pt x="41517" y="99351"/>
                  </a:cubicBezTo>
                  <a:cubicBezTo>
                    <a:pt x="41517" y="99351"/>
                    <a:pt x="41517" y="99351"/>
                    <a:pt x="39421" y="101147"/>
                  </a:cubicBezTo>
                  <a:cubicBezTo>
                    <a:pt x="39421" y="101147"/>
                    <a:pt x="39421" y="101147"/>
                    <a:pt x="35229" y="103840"/>
                  </a:cubicBezTo>
                  <a:cubicBezTo>
                    <a:pt x="35229" y="103840"/>
                    <a:pt x="35229" y="103840"/>
                    <a:pt x="34996" y="106234"/>
                  </a:cubicBezTo>
                  <a:cubicBezTo>
                    <a:pt x="34996" y="106234"/>
                    <a:pt x="34996" y="106234"/>
                    <a:pt x="33366" y="107132"/>
                  </a:cubicBezTo>
                  <a:cubicBezTo>
                    <a:pt x="33366" y="107132"/>
                    <a:pt x="33366" y="107132"/>
                    <a:pt x="31736" y="108329"/>
                  </a:cubicBezTo>
                  <a:cubicBezTo>
                    <a:pt x="31736" y="108329"/>
                    <a:pt x="31736" y="108329"/>
                    <a:pt x="29640" y="109226"/>
                  </a:cubicBezTo>
                  <a:cubicBezTo>
                    <a:pt x="29640" y="109226"/>
                    <a:pt x="29640" y="109226"/>
                    <a:pt x="28941" y="109825"/>
                  </a:cubicBezTo>
                  <a:cubicBezTo>
                    <a:pt x="28941" y="109825"/>
                    <a:pt x="28941" y="109825"/>
                    <a:pt x="28010" y="110723"/>
                  </a:cubicBezTo>
                  <a:cubicBezTo>
                    <a:pt x="28010" y="110723"/>
                    <a:pt x="28010" y="110723"/>
                    <a:pt x="27311" y="111620"/>
                  </a:cubicBezTo>
                  <a:cubicBezTo>
                    <a:pt x="27311" y="111620"/>
                    <a:pt x="27311" y="111620"/>
                    <a:pt x="26845" y="113416"/>
                  </a:cubicBezTo>
                  <a:cubicBezTo>
                    <a:pt x="26845" y="113416"/>
                    <a:pt x="26845" y="113416"/>
                    <a:pt x="25681" y="113715"/>
                  </a:cubicBezTo>
                  <a:cubicBezTo>
                    <a:pt x="25681" y="113715"/>
                    <a:pt x="25681" y="113715"/>
                    <a:pt x="24050" y="114314"/>
                  </a:cubicBezTo>
                  <a:cubicBezTo>
                    <a:pt x="24050" y="114314"/>
                    <a:pt x="24050" y="114314"/>
                    <a:pt x="22886" y="114314"/>
                  </a:cubicBezTo>
                  <a:cubicBezTo>
                    <a:pt x="22886" y="114314"/>
                    <a:pt x="22886" y="114314"/>
                    <a:pt x="21722" y="114912"/>
                  </a:cubicBezTo>
                  <a:cubicBezTo>
                    <a:pt x="21722" y="114912"/>
                    <a:pt x="21722" y="114912"/>
                    <a:pt x="20091" y="116109"/>
                  </a:cubicBezTo>
                  <a:cubicBezTo>
                    <a:pt x="20091" y="116109"/>
                    <a:pt x="20091" y="116109"/>
                    <a:pt x="20557" y="117606"/>
                  </a:cubicBezTo>
                  <a:cubicBezTo>
                    <a:pt x="20557" y="117606"/>
                    <a:pt x="20557" y="117606"/>
                    <a:pt x="20091" y="117905"/>
                  </a:cubicBezTo>
                  <a:cubicBezTo>
                    <a:pt x="20091" y="117905"/>
                    <a:pt x="20091" y="117905"/>
                    <a:pt x="18927" y="117007"/>
                  </a:cubicBezTo>
                  <a:cubicBezTo>
                    <a:pt x="18927" y="117007"/>
                    <a:pt x="18927" y="117007"/>
                    <a:pt x="17763" y="116408"/>
                  </a:cubicBezTo>
                  <a:cubicBezTo>
                    <a:pt x="17763" y="116408"/>
                    <a:pt x="17763" y="116408"/>
                    <a:pt x="16831" y="114613"/>
                  </a:cubicBezTo>
                  <a:cubicBezTo>
                    <a:pt x="16831" y="114613"/>
                    <a:pt x="16831" y="114613"/>
                    <a:pt x="16598" y="115211"/>
                  </a:cubicBezTo>
                  <a:cubicBezTo>
                    <a:pt x="16598" y="115211"/>
                    <a:pt x="16598" y="115211"/>
                    <a:pt x="16598" y="117606"/>
                  </a:cubicBezTo>
                  <a:cubicBezTo>
                    <a:pt x="16598" y="117606"/>
                    <a:pt x="16598" y="117606"/>
                    <a:pt x="15201" y="117606"/>
                  </a:cubicBezTo>
                  <a:cubicBezTo>
                    <a:pt x="15201" y="117606"/>
                    <a:pt x="15201" y="117606"/>
                    <a:pt x="15201" y="118503"/>
                  </a:cubicBezTo>
                  <a:cubicBezTo>
                    <a:pt x="15201" y="118503"/>
                    <a:pt x="15201" y="118503"/>
                    <a:pt x="13804" y="118503"/>
                  </a:cubicBezTo>
                  <a:cubicBezTo>
                    <a:pt x="13804" y="118503"/>
                    <a:pt x="13804" y="118503"/>
                    <a:pt x="13804" y="118204"/>
                  </a:cubicBezTo>
                  <a:cubicBezTo>
                    <a:pt x="13804" y="117905"/>
                    <a:pt x="13105" y="117905"/>
                    <a:pt x="13105" y="117905"/>
                  </a:cubicBezTo>
                  <a:cubicBezTo>
                    <a:pt x="13105" y="117905"/>
                    <a:pt x="13105" y="117905"/>
                    <a:pt x="12173" y="117905"/>
                  </a:cubicBezTo>
                  <a:cubicBezTo>
                    <a:pt x="12173" y="117905"/>
                    <a:pt x="12173" y="117905"/>
                    <a:pt x="11009" y="118204"/>
                  </a:cubicBezTo>
                  <a:cubicBezTo>
                    <a:pt x="11009" y="118204"/>
                    <a:pt x="11009" y="118204"/>
                    <a:pt x="9612" y="120000"/>
                  </a:cubicBezTo>
                  <a:cubicBezTo>
                    <a:pt x="9612" y="120000"/>
                    <a:pt x="9612" y="120000"/>
                    <a:pt x="7050" y="120000"/>
                  </a:cubicBezTo>
                  <a:cubicBezTo>
                    <a:pt x="7050" y="120000"/>
                    <a:pt x="7050" y="120000"/>
                    <a:pt x="4721" y="120000"/>
                  </a:cubicBezTo>
                  <a:cubicBezTo>
                    <a:pt x="4721" y="120000"/>
                    <a:pt x="4721" y="120000"/>
                    <a:pt x="4721" y="118802"/>
                  </a:cubicBezTo>
                  <a:cubicBezTo>
                    <a:pt x="4721" y="118802"/>
                    <a:pt x="4721" y="118802"/>
                    <a:pt x="6351" y="116408"/>
                  </a:cubicBezTo>
                  <a:cubicBezTo>
                    <a:pt x="6351" y="116408"/>
                    <a:pt x="6351" y="116408"/>
                    <a:pt x="9146" y="116408"/>
                  </a:cubicBezTo>
                  <a:cubicBezTo>
                    <a:pt x="9146" y="116408"/>
                    <a:pt x="9146" y="116408"/>
                    <a:pt x="10310" y="116408"/>
                  </a:cubicBezTo>
                  <a:cubicBezTo>
                    <a:pt x="10310" y="116408"/>
                    <a:pt x="10310" y="116408"/>
                    <a:pt x="11475" y="115511"/>
                  </a:cubicBezTo>
                  <a:cubicBezTo>
                    <a:pt x="11475" y="115511"/>
                    <a:pt x="11475" y="115511"/>
                    <a:pt x="13105" y="114912"/>
                  </a:cubicBezTo>
                  <a:cubicBezTo>
                    <a:pt x="13105" y="114912"/>
                    <a:pt x="13105" y="114912"/>
                    <a:pt x="13804" y="114314"/>
                  </a:cubicBezTo>
                  <a:cubicBezTo>
                    <a:pt x="13804" y="114314"/>
                    <a:pt x="13804" y="114314"/>
                    <a:pt x="14502" y="112817"/>
                  </a:cubicBezTo>
                  <a:cubicBezTo>
                    <a:pt x="14502" y="112817"/>
                    <a:pt x="14502" y="112817"/>
                    <a:pt x="15900" y="111920"/>
                  </a:cubicBezTo>
                  <a:cubicBezTo>
                    <a:pt x="15900" y="111920"/>
                    <a:pt x="15900" y="111920"/>
                    <a:pt x="17995" y="111620"/>
                  </a:cubicBezTo>
                  <a:cubicBezTo>
                    <a:pt x="17995" y="111620"/>
                    <a:pt x="17995" y="111620"/>
                    <a:pt x="19160" y="111620"/>
                  </a:cubicBezTo>
                  <a:cubicBezTo>
                    <a:pt x="19160" y="111620"/>
                    <a:pt x="19160" y="111620"/>
                    <a:pt x="20091" y="112817"/>
                  </a:cubicBezTo>
                  <a:cubicBezTo>
                    <a:pt x="20091" y="112817"/>
                    <a:pt x="20091" y="112817"/>
                    <a:pt x="21023" y="111920"/>
                  </a:cubicBezTo>
                  <a:cubicBezTo>
                    <a:pt x="21023" y="111920"/>
                    <a:pt x="21023" y="111920"/>
                    <a:pt x="21955" y="110124"/>
                  </a:cubicBezTo>
                  <a:cubicBezTo>
                    <a:pt x="21955" y="110124"/>
                    <a:pt x="21955" y="110124"/>
                    <a:pt x="23119" y="108628"/>
                  </a:cubicBezTo>
                  <a:cubicBezTo>
                    <a:pt x="23119" y="108628"/>
                    <a:pt x="23119" y="108628"/>
                    <a:pt x="24283" y="107730"/>
                  </a:cubicBezTo>
                  <a:cubicBezTo>
                    <a:pt x="24283" y="107730"/>
                    <a:pt x="24283" y="107730"/>
                    <a:pt x="26612" y="107132"/>
                  </a:cubicBezTo>
                  <a:cubicBezTo>
                    <a:pt x="26612" y="107132"/>
                    <a:pt x="26612" y="107132"/>
                    <a:pt x="27544" y="105935"/>
                  </a:cubicBezTo>
                  <a:cubicBezTo>
                    <a:pt x="27544" y="105935"/>
                    <a:pt x="27544" y="105935"/>
                    <a:pt x="28708" y="104438"/>
                  </a:cubicBezTo>
                  <a:cubicBezTo>
                    <a:pt x="28708" y="104438"/>
                    <a:pt x="28708" y="104438"/>
                    <a:pt x="30106" y="102942"/>
                  </a:cubicBezTo>
                  <a:cubicBezTo>
                    <a:pt x="30106" y="102942"/>
                    <a:pt x="30106" y="102942"/>
                    <a:pt x="31270" y="102044"/>
                  </a:cubicBezTo>
                  <a:cubicBezTo>
                    <a:pt x="31270" y="102044"/>
                    <a:pt x="31270" y="102044"/>
                    <a:pt x="31736" y="100249"/>
                  </a:cubicBezTo>
                  <a:cubicBezTo>
                    <a:pt x="31736" y="100249"/>
                    <a:pt x="31736" y="100249"/>
                    <a:pt x="31969" y="97556"/>
                  </a:cubicBezTo>
                  <a:cubicBezTo>
                    <a:pt x="31969" y="97556"/>
                    <a:pt x="31969" y="97556"/>
                    <a:pt x="32434" y="95760"/>
                  </a:cubicBezTo>
                  <a:cubicBezTo>
                    <a:pt x="32434" y="95760"/>
                    <a:pt x="32434" y="95760"/>
                    <a:pt x="32667" y="95162"/>
                  </a:cubicBezTo>
                  <a:cubicBezTo>
                    <a:pt x="32667" y="95162"/>
                    <a:pt x="32667" y="95162"/>
                    <a:pt x="33832" y="93067"/>
                  </a:cubicBezTo>
                  <a:cubicBezTo>
                    <a:pt x="33832" y="93067"/>
                    <a:pt x="33832" y="93067"/>
                    <a:pt x="33133" y="93067"/>
                  </a:cubicBezTo>
                  <a:cubicBezTo>
                    <a:pt x="33133" y="93067"/>
                    <a:pt x="33133" y="93067"/>
                    <a:pt x="31969" y="93366"/>
                  </a:cubicBezTo>
                  <a:cubicBezTo>
                    <a:pt x="31969" y="93366"/>
                    <a:pt x="31969" y="93366"/>
                    <a:pt x="31270" y="93366"/>
                  </a:cubicBezTo>
                  <a:cubicBezTo>
                    <a:pt x="31270" y="93366"/>
                    <a:pt x="31270" y="93366"/>
                    <a:pt x="30106" y="93067"/>
                  </a:cubicBezTo>
                  <a:cubicBezTo>
                    <a:pt x="30106" y="93067"/>
                    <a:pt x="30106" y="93067"/>
                    <a:pt x="29640" y="92468"/>
                  </a:cubicBezTo>
                  <a:cubicBezTo>
                    <a:pt x="29640" y="92468"/>
                    <a:pt x="29640" y="92468"/>
                    <a:pt x="30804" y="90972"/>
                  </a:cubicBezTo>
                  <a:cubicBezTo>
                    <a:pt x="30804" y="90972"/>
                    <a:pt x="30804" y="90972"/>
                    <a:pt x="29640" y="91271"/>
                  </a:cubicBezTo>
                  <a:cubicBezTo>
                    <a:pt x="29640" y="91271"/>
                    <a:pt x="29640" y="91271"/>
                    <a:pt x="28941" y="92169"/>
                  </a:cubicBezTo>
                  <a:cubicBezTo>
                    <a:pt x="28941" y="92169"/>
                    <a:pt x="28941" y="92169"/>
                    <a:pt x="28475" y="94264"/>
                  </a:cubicBezTo>
                  <a:cubicBezTo>
                    <a:pt x="28475" y="94264"/>
                    <a:pt x="28475" y="94264"/>
                    <a:pt x="27777" y="95162"/>
                  </a:cubicBezTo>
                  <a:cubicBezTo>
                    <a:pt x="27777" y="95162"/>
                    <a:pt x="27777" y="95162"/>
                    <a:pt x="27544" y="94264"/>
                  </a:cubicBezTo>
                  <a:cubicBezTo>
                    <a:pt x="27544" y="94264"/>
                    <a:pt x="27544" y="94264"/>
                    <a:pt x="26845" y="93067"/>
                  </a:cubicBezTo>
                  <a:cubicBezTo>
                    <a:pt x="26845" y="93067"/>
                    <a:pt x="26845" y="93067"/>
                    <a:pt x="25681" y="91571"/>
                  </a:cubicBezTo>
                  <a:cubicBezTo>
                    <a:pt x="25681" y="91571"/>
                    <a:pt x="25681" y="91571"/>
                    <a:pt x="23818" y="90074"/>
                  </a:cubicBezTo>
                  <a:cubicBezTo>
                    <a:pt x="23818" y="90074"/>
                    <a:pt x="23818" y="90074"/>
                    <a:pt x="23352" y="90074"/>
                  </a:cubicBezTo>
                  <a:cubicBezTo>
                    <a:pt x="23352" y="90074"/>
                    <a:pt x="23352" y="90074"/>
                    <a:pt x="21722" y="91571"/>
                  </a:cubicBezTo>
                  <a:cubicBezTo>
                    <a:pt x="21722" y="91571"/>
                    <a:pt x="21722" y="91571"/>
                    <a:pt x="20790" y="91571"/>
                  </a:cubicBezTo>
                  <a:cubicBezTo>
                    <a:pt x="20790" y="91571"/>
                    <a:pt x="20790" y="91571"/>
                    <a:pt x="19393" y="91571"/>
                  </a:cubicBezTo>
                  <a:cubicBezTo>
                    <a:pt x="19393" y="91571"/>
                    <a:pt x="19393" y="91571"/>
                    <a:pt x="19626" y="87680"/>
                  </a:cubicBezTo>
                  <a:cubicBezTo>
                    <a:pt x="19626" y="87680"/>
                    <a:pt x="19626" y="87680"/>
                    <a:pt x="19859" y="86483"/>
                  </a:cubicBezTo>
                  <a:cubicBezTo>
                    <a:pt x="19859" y="86483"/>
                    <a:pt x="19859" y="86483"/>
                    <a:pt x="20557" y="85286"/>
                  </a:cubicBezTo>
                  <a:cubicBezTo>
                    <a:pt x="20557" y="85286"/>
                    <a:pt x="20557" y="85286"/>
                    <a:pt x="20557" y="83790"/>
                  </a:cubicBezTo>
                  <a:cubicBezTo>
                    <a:pt x="20557" y="83790"/>
                    <a:pt x="20557" y="83790"/>
                    <a:pt x="20324" y="81396"/>
                  </a:cubicBezTo>
                  <a:cubicBezTo>
                    <a:pt x="20324" y="81396"/>
                    <a:pt x="20324" y="81396"/>
                    <a:pt x="19859" y="79002"/>
                  </a:cubicBezTo>
                  <a:cubicBezTo>
                    <a:pt x="19859" y="79002"/>
                    <a:pt x="19859" y="79002"/>
                    <a:pt x="19393" y="79600"/>
                  </a:cubicBezTo>
                  <a:cubicBezTo>
                    <a:pt x="19393" y="79600"/>
                    <a:pt x="19393" y="79600"/>
                    <a:pt x="18461" y="80798"/>
                  </a:cubicBezTo>
                  <a:cubicBezTo>
                    <a:pt x="18461" y="80798"/>
                    <a:pt x="18461" y="80798"/>
                    <a:pt x="17763" y="81396"/>
                  </a:cubicBezTo>
                  <a:cubicBezTo>
                    <a:pt x="17763" y="81396"/>
                    <a:pt x="17763" y="81396"/>
                    <a:pt x="17064" y="81396"/>
                  </a:cubicBezTo>
                  <a:cubicBezTo>
                    <a:pt x="17064" y="81396"/>
                    <a:pt x="17064" y="81396"/>
                    <a:pt x="16365" y="80498"/>
                  </a:cubicBezTo>
                  <a:cubicBezTo>
                    <a:pt x="16365" y="80498"/>
                    <a:pt x="16365" y="80498"/>
                    <a:pt x="15900" y="80498"/>
                  </a:cubicBezTo>
                  <a:cubicBezTo>
                    <a:pt x="15900" y="80498"/>
                    <a:pt x="15900" y="80498"/>
                    <a:pt x="14968" y="79900"/>
                  </a:cubicBezTo>
                  <a:cubicBezTo>
                    <a:pt x="14968" y="79900"/>
                    <a:pt x="14968" y="79900"/>
                    <a:pt x="14269" y="79002"/>
                  </a:cubicBezTo>
                  <a:cubicBezTo>
                    <a:pt x="14269" y="79002"/>
                    <a:pt x="14269" y="79002"/>
                    <a:pt x="13571" y="78404"/>
                  </a:cubicBezTo>
                  <a:cubicBezTo>
                    <a:pt x="13571" y="78404"/>
                    <a:pt x="13571" y="78404"/>
                    <a:pt x="12872" y="77506"/>
                  </a:cubicBezTo>
                  <a:cubicBezTo>
                    <a:pt x="12872" y="77506"/>
                    <a:pt x="12872" y="77506"/>
                    <a:pt x="12639" y="76608"/>
                  </a:cubicBezTo>
                  <a:cubicBezTo>
                    <a:pt x="12639" y="76608"/>
                    <a:pt x="12639" y="76608"/>
                    <a:pt x="12406" y="74513"/>
                  </a:cubicBezTo>
                  <a:cubicBezTo>
                    <a:pt x="12406" y="74513"/>
                    <a:pt x="12406" y="74513"/>
                    <a:pt x="13338" y="73616"/>
                  </a:cubicBezTo>
                  <a:cubicBezTo>
                    <a:pt x="13338" y="73616"/>
                    <a:pt x="13338" y="73616"/>
                    <a:pt x="14269" y="73616"/>
                  </a:cubicBezTo>
                  <a:cubicBezTo>
                    <a:pt x="14269" y="73616"/>
                    <a:pt x="14269" y="73616"/>
                    <a:pt x="15434" y="73616"/>
                  </a:cubicBezTo>
                  <a:cubicBezTo>
                    <a:pt x="15434" y="73616"/>
                    <a:pt x="15434" y="73616"/>
                    <a:pt x="16598" y="74513"/>
                  </a:cubicBezTo>
                  <a:cubicBezTo>
                    <a:pt x="16598" y="74513"/>
                    <a:pt x="16598" y="74513"/>
                    <a:pt x="17064" y="73017"/>
                  </a:cubicBezTo>
                  <a:cubicBezTo>
                    <a:pt x="17064" y="73017"/>
                    <a:pt x="17064" y="73017"/>
                    <a:pt x="16365" y="72119"/>
                  </a:cubicBezTo>
                  <a:cubicBezTo>
                    <a:pt x="16365" y="72119"/>
                    <a:pt x="16365" y="72119"/>
                    <a:pt x="16132" y="72119"/>
                  </a:cubicBezTo>
                  <a:cubicBezTo>
                    <a:pt x="16132" y="72119"/>
                    <a:pt x="16132" y="72119"/>
                    <a:pt x="14968" y="72119"/>
                  </a:cubicBezTo>
                  <a:cubicBezTo>
                    <a:pt x="14968" y="72119"/>
                    <a:pt x="14968" y="72119"/>
                    <a:pt x="14269" y="72119"/>
                  </a:cubicBezTo>
                  <a:cubicBezTo>
                    <a:pt x="14269" y="72119"/>
                    <a:pt x="14269" y="72119"/>
                    <a:pt x="12872" y="70922"/>
                  </a:cubicBezTo>
                  <a:cubicBezTo>
                    <a:pt x="12872" y="70922"/>
                    <a:pt x="12872" y="70922"/>
                    <a:pt x="12406" y="69725"/>
                  </a:cubicBezTo>
                  <a:cubicBezTo>
                    <a:pt x="12406" y="69725"/>
                    <a:pt x="12406" y="69725"/>
                    <a:pt x="11941" y="68229"/>
                  </a:cubicBezTo>
                  <a:cubicBezTo>
                    <a:pt x="11941" y="68229"/>
                    <a:pt x="11941" y="68229"/>
                    <a:pt x="11475" y="66733"/>
                  </a:cubicBezTo>
                  <a:cubicBezTo>
                    <a:pt x="11475" y="66733"/>
                    <a:pt x="11475" y="66733"/>
                    <a:pt x="11475" y="66134"/>
                  </a:cubicBezTo>
                  <a:cubicBezTo>
                    <a:pt x="11475" y="66134"/>
                    <a:pt x="11475" y="66134"/>
                    <a:pt x="11941" y="65536"/>
                  </a:cubicBezTo>
                  <a:cubicBezTo>
                    <a:pt x="11941" y="65536"/>
                    <a:pt x="11941" y="65536"/>
                    <a:pt x="12639" y="64039"/>
                  </a:cubicBezTo>
                  <a:cubicBezTo>
                    <a:pt x="12639" y="64039"/>
                    <a:pt x="12639" y="64039"/>
                    <a:pt x="13804" y="62244"/>
                  </a:cubicBezTo>
                  <a:cubicBezTo>
                    <a:pt x="13804" y="62244"/>
                    <a:pt x="13804" y="62244"/>
                    <a:pt x="15201" y="61047"/>
                  </a:cubicBezTo>
                  <a:cubicBezTo>
                    <a:pt x="15201" y="61047"/>
                    <a:pt x="15201" y="61047"/>
                    <a:pt x="16132" y="59551"/>
                  </a:cubicBezTo>
                  <a:cubicBezTo>
                    <a:pt x="16132" y="59551"/>
                    <a:pt x="16132" y="59551"/>
                    <a:pt x="16365" y="58054"/>
                  </a:cubicBezTo>
                  <a:cubicBezTo>
                    <a:pt x="16365" y="58054"/>
                    <a:pt x="16365" y="58054"/>
                    <a:pt x="17530" y="56558"/>
                  </a:cubicBezTo>
                  <a:cubicBezTo>
                    <a:pt x="17530" y="56558"/>
                    <a:pt x="17530" y="56558"/>
                    <a:pt x="18461" y="56259"/>
                  </a:cubicBezTo>
                  <a:cubicBezTo>
                    <a:pt x="18461" y="56259"/>
                    <a:pt x="18461" y="56259"/>
                    <a:pt x="19160" y="56857"/>
                  </a:cubicBezTo>
                  <a:cubicBezTo>
                    <a:pt x="19160" y="56857"/>
                    <a:pt x="19160" y="56857"/>
                    <a:pt x="19859" y="58054"/>
                  </a:cubicBezTo>
                  <a:cubicBezTo>
                    <a:pt x="19859" y="58054"/>
                    <a:pt x="19859" y="58054"/>
                    <a:pt x="20324" y="58054"/>
                  </a:cubicBezTo>
                  <a:cubicBezTo>
                    <a:pt x="20324" y="58054"/>
                    <a:pt x="20324" y="58054"/>
                    <a:pt x="21256" y="58054"/>
                  </a:cubicBezTo>
                  <a:cubicBezTo>
                    <a:pt x="21256" y="58054"/>
                    <a:pt x="21256" y="58054"/>
                    <a:pt x="21722" y="58054"/>
                  </a:cubicBezTo>
                  <a:cubicBezTo>
                    <a:pt x="21722" y="58054"/>
                    <a:pt x="21722" y="58054"/>
                    <a:pt x="22420" y="56857"/>
                  </a:cubicBezTo>
                  <a:cubicBezTo>
                    <a:pt x="22420" y="56857"/>
                    <a:pt x="22420" y="56857"/>
                    <a:pt x="23119" y="56857"/>
                  </a:cubicBezTo>
                  <a:cubicBezTo>
                    <a:pt x="23119" y="56857"/>
                    <a:pt x="23119" y="56857"/>
                    <a:pt x="23352" y="56259"/>
                  </a:cubicBezTo>
                  <a:cubicBezTo>
                    <a:pt x="23352" y="56259"/>
                    <a:pt x="23352" y="56259"/>
                    <a:pt x="23818" y="55361"/>
                  </a:cubicBezTo>
                  <a:cubicBezTo>
                    <a:pt x="23818" y="55361"/>
                    <a:pt x="23818" y="55361"/>
                    <a:pt x="24050" y="56259"/>
                  </a:cubicBezTo>
                  <a:cubicBezTo>
                    <a:pt x="24050" y="56259"/>
                    <a:pt x="24050" y="56259"/>
                    <a:pt x="24749" y="56259"/>
                  </a:cubicBezTo>
                  <a:cubicBezTo>
                    <a:pt x="24749" y="56259"/>
                    <a:pt x="24749" y="56259"/>
                    <a:pt x="25215" y="56259"/>
                  </a:cubicBezTo>
                  <a:cubicBezTo>
                    <a:pt x="25215" y="56259"/>
                    <a:pt x="25215" y="56259"/>
                    <a:pt x="26147" y="56259"/>
                  </a:cubicBezTo>
                  <a:cubicBezTo>
                    <a:pt x="26147" y="56259"/>
                    <a:pt x="26147" y="56259"/>
                    <a:pt x="26845" y="55361"/>
                  </a:cubicBezTo>
                  <a:cubicBezTo>
                    <a:pt x="26845" y="55361"/>
                    <a:pt x="26845" y="55361"/>
                    <a:pt x="27544" y="55361"/>
                  </a:cubicBezTo>
                  <a:cubicBezTo>
                    <a:pt x="27544" y="55361"/>
                    <a:pt x="27544" y="55361"/>
                    <a:pt x="27777" y="53266"/>
                  </a:cubicBezTo>
                  <a:cubicBezTo>
                    <a:pt x="27777" y="53266"/>
                    <a:pt x="27777" y="53266"/>
                    <a:pt x="27311" y="51770"/>
                  </a:cubicBezTo>
                  <a:cubicBezTo>
                    <a:pt x="27311" y="51770"/>
                    <a:pt x="27311" y="51770"/>
                    <a:pt x="26845" y="49376"/>
                  </a:cubicBezTo>
                  <a:cubicBezTo>
                    <a:pt x="26845" y="49376"/>
                    <a:pt x="26845" y="49376"/>
                    <a:pt x="27777" y="49376"/>
                  </a:cubicBezTo>
                  <a:cubicBezTo>
                    <a:pt x="27777" y="49376"/>
                    <a:pt x="27777" y="49376"/>
                    <a:pt x="28708" y="48179"/>
                  </a:cubicBezTo>
                  <a:cubicBezTo>
                    <a:pt x="28708" y="48179"/>
                    <a:pt x="28708" y="48179"/>
                    <a:pt x="28475" y="46383"/>
                  </a:cubicBezTo>
                  <a:cubicBezTo>
                    <a:pt x="28475" y="46383"/>
                    <a:pt x="28475" y="46383"/>
                    <a:pt x="27078" y="46084"/>
                  </a:cubicBezTo>
                  <a:cubicBezTo>
                    <a:pt x="27078" y="46084"/>
                    <a:pt x="27078" y="46084"/>
                    <a:pt x="26379" y="46084"/>
                  </a:cubicBezTo>
                  <a:cubicBezTo>
                    <a:pt x="26379" y="46084"/>
                    <a:pt x="26379" y="46084"/>
                    <a:pt x="25681" y="46383"/>
                  </a:cubicBezTo>
                  <a:cubicBezTo>
                    <a:pt x="25681" y="46383"/>
                    <a:pt x="25681" y="46383"/>
                    <a:pt x="24982" y="46982"/>
                  </a:cubicBezTo>
                  <a:cubicBezTo>
                    <a:pt x="24982" y="46982"/>
                    <a:pt x="24982" y="46982"/>
                    <a:pt x="24516" y="48179"/>
                  </a:cubicBezTo>
                  <a:cubicBezTo>
                    <a:pt x="24516" y="48179"/>
                    <a:pt x="24516" y="48179"/>
                    <a:pt x="23818" y="48179"/>
                  </a:cubicBezTo>
                  <a:cubicBezTo>
                    <a:pt x="23818" y="48179"/>
                    <a:pt x="23818" y="48179"/>
                    <a:pt x="23119" y="46383"/>
                  </a:cubicBezTo>
                  <a:cubicBezTo>
                    <a:pt x="23119" y="46383"/>
                    <a:pt x="23119" y="46383"/>
                    <a:pt x="21256" y="46383"/>
                  </a:cubicBezTo>
                  <a:cubicBezTo>
                    <a:pt x="21256" y="46383"/>
                    <a:pt x="21256" y="46383"/>
                    <a:pt x="19160" y="46383"/>
                  </a:cubicBezTo>
                  <a:cubicBezTo>
                    <a:pt x="19160" y="46383"/>
                    <a:pt x="19160" y="46383"/>
                    <a:pt x="17530" y="45785"/>
                  </a:cubicBezTo>
                  <a:cubicBezTo>
                    <a:pt x="17530" y="45785"/>
                    <a:pt x="17530" y="45785"/>
                    <a:pt x="15900" y="44887"/>
                  </a:cubicBezTo>
                  <a:cubicBezTo>
                    <a:pt x="15900" y="44887"/>
                    <a:pt x="15900" y="44887"/>
                    <a:pt x="14968" y="43391"/>
                  </a:cubicBezTo>
                  <a:cubicBezTo>
                    <a:pt x="14968" y="43391"/>
                    <a:pt x="14968" y="43391"/>
                    <a:pt x="14735" y="40399"/>
                  </a:cubicBezTo>
                  <a:cubicBezTo>
                    <a:pt x="14735" y="40399"/>
                    <a:pt x="14735" y="40399"/>
                    <a:pt x="15900" y="39800"/>
                  </a:cubicBezTo>
                  <a:cubicBezTo>
                    <a:pt x="15900" y="39800"/>
                    <a:pt x="15900" y="39800"/>
                    <a:pt x="16598" y="39201"/>
                  </a:cubicBezTo>
                  <a:cubicBezTo>
                    <a:pt x="16598" y="39201"/>
                    <a:pt x="16598" y="39201"/>
                    <a:pt x="14968" y="38304"/>
                  </a:cubicBezTo>
                  <a:cubicBezTo>
                    <a:pt x="14968" y="38304"/>
                    <a:pt x="14968" y="38304"/>
                    <a:pt x="14036" y="37406"/>
                  </a:cubicBezTo>
                  <a:cubicBezTo>
                    <a:pt x="14036" y="37406"/>
                    <a:pt x="14036" y="37406"/>
                    <a:pt x="12872" y="36209"/>
                  </a:cubicBezTo>
                  <a:cubicBezTo>
                    <a:pt x="12872" y="36209"/>
                    <a:pt x="12872" y="36209"/>
                    <a:pt x="12639" y="35610"/>
                  </a:cubicBezTo>
                  <a:cubicBezTo>
                    <a:pt x="12639" y="35610"/>
                    <a:pt x="12639" y="35610"/>
                    <a:pt x="13571" y="34713"/>
                  </a:cubicBezTo>
                  <a:cubicBezTo>
                    <a:pt x="13571" y="34713"/>
                    <a:pt x="13571" y="34713"/>
                    <a:pt x="14269" y="34713"/>
                  </a:cubicBezTo>
                  <a:cubicBezTo>
                    <a:pt x="14269" y="34713"/>
                    <a:pt x="14269" y="34713"/>
                    <a:pt x="15667" y="34413"/>
                  </a:cubicBezTo>
                  <a:cubicBezTo>
                    <a:pt x="15667" y="34413"/>
                    <a:pt x="15667" y="34413"/>
                    <a:pt x="17530" y="32917"/>
                  </a:cubicBezTo>
                  <a:cubicBezTo>
                    <a:pt x="17530" y="32917"/>
                    <a:pt x="17530" y="32917"/>
                    <a:pt x="17763" y="33516"/>
                  </a:cubicBezTo>
                  <a:cubicBezTo>
                    <a:pt x="17763" y="33516"/>
                    <a:pt x="17763" y="33516"/>
                    <a:pt x="18927" y="32917"/>
                  </a:cubicBezTo>
                  <a:cubicBezTo>
                    <a:pt x="18927" y="32917"/>
                    <a:pt x="18927" y="32917"/>
                    <a:pt x="18927" y="32618"/>
                  </a:cubicBezTo>
                  <a:cubicBezTo>
                    <a:pt x="18927" y="32618"/>
                    <a:pt x="18927" y="32618"/>
                    <a:pt x="19626" y="32319"/>
                  </a:cubicBezTo>
                  <a:cubicBezTo>
                    <a:pt x="19626" y="32319"/>
                    <a:pt x="19626" y="32319"/>
                    <a:pt x="21023" y="32019"/>
                  </a:cubicBezTo>
                  <a:cubicBezTo>
                    <a:pt x="21023" y="32019"/>
                    <a:pt x="21023" y="32019"/>
                    <a:pt x="22653" y="32019"/>
                  </a:cubicBezTo>
                  <a:cubicBezTo>
                    <a:pt x="22653" y="32019"/>
                    <a:pt x="22653" y="32019"/>
                    <a:pt x="23352" y="32618"/>
                  </a:cubicBezTo>
                  <a:cubicBezTo>
                    <a:pt x="23352" y="32618"/>
                    <a:pt x="23352" y="32618"/>
                    <a:pt x="22886" y="34114"/>
                  </a:cubicBezTo>
                  <a:cubicBezTo>
                    <a:pt x="22886" y="34114"/>
                    <a:pt x="22886" y="34114"/>
                    <a:pt x="22886" y="34713"/>
                  </a:cubicBezTo>
                  <a:cubicBezTo>
                    <a:pt x="22886" y="34713"/>
                    <a:pt x="22886" y="34713"/>
                    <a:pt x="23585" y="35311"/>
                  </a:cubicBezTo>
                  <a:cubicBezTo>
                    <a:pt x="23585" y="35311"/>
                    <a:pt x="23585" y="35311"/>
                    <a:pt x="24283" y="36209"/>
                  </a:cubicBezTo>
                  <a:cubicBezTo>
                    <a:pt x="24283" y="36209"/>
                    <a:pt x="24283" y="36209"/>
                    <a:pt x="25681" y="36209"/>
                  </a:cubicBezTo>
                  <a:cubicBezTo>
                    <a:pt x="25681" y="36209"/>
                    <a:pt x="25681" y="36209"/>
                    <a:pt x="27544" y="36808"/>
                  </a:cubicBezTo>
                  <a:cubicBezTo>
                    <a:pt x="27544" y="36808"/>
                    <a:pt x="27544" y="36808"/>
                    <a:pt x="28941" y="35910"/>
                  </a:cubicBezTo>
                  <a:cubicBezTo>
                    <a:pt x="28941" y="35910"/>
                    <a:pt x="28941" y="35910"/>
                    <a:pt x="29873" y="34713"/>
                  </a:cubicBezTo>
                  <a:cubicBezTo>
                    <a:pt x="29873" y="34713"/>
                    <a:pt x="29873" y="34713"/>
                    <a:pt x="31037" y="33815"/>
                  </a:cubicBezTo>
                  <a:cubicBezTo>
                    <a:pt x="31037" y="33815"/>
                    <a:pt x="30106" y="33216"/>
                    <a:pt x="29873" y="33216"/>
                  </a:cubicBezTo>
                  <a:cubicBezTo>
                    <a:pt x="29407" y="33216"/>
                    <a:pt x="28941" y="32618"/>
                    <a:pt x="28941" y="32618"/>
                  </a:cubicBezTo>
                  <a:cubicBezTo>
                    <a:pt x="28941" y="32618"/>
                    <a:pt x="28941" y="32618"/>
                    <a:pt x="28243" y="32019"/>
                  </a:cubicBezTo>
                  <a:cubicBezTo>
                    <a:pt x="28243" y="32019"/>
                    <a:pt x="28243" y="32019"/>
                    <a:pt x="28243" y="30822"/>
                  </a:cubicBezTo>
                  <a:cubicBezTo>
                    <a:pt x="28243" y="30822"/>
                    <a:pt x="28243" y="30822"/>
                    <a:pt x="28010" y="29326"/>
                  </a:cubicBezTo>
                  <a:cubicBezTo>
                    <a:pt x="28010" y="29326"/>
                    <a:pt x="28010" y="29326"/>
                    <a:pt x="24516" y="28129"/>
                  </a:cubicBezTo>
                  <a:cubicBezTo>
                    <a:pt x="24516" y="28129"/>
                    <a:pt x="24516" y="28129"/>
                    <a:pt x="24516" y="23640"/>
                  </a:cubicBezTo>
                  <a:cubicBezTo>
                    <a:pt x="24516" y="23640"/>
                    <a:pt x="24516" y="23640"/>
                    <a:pt x="22886" y="21546"/>
                  </a:cubicBezTo>
                  <a:cubicBezTo>
                    <a:pt x="22886" y="21546"/>
                    <a:pt x="22886" y="21546"/>
                    <a:pt x="19626" y="17057"/>
                  </a:cubicBezTo>
                  <a:cubicBezTo>
                    <a:pt x="19626" y="17057"/>
                    <a:pt x="19626" y="17057"/>
                    <a:pt x="20091" y="17057"/>
                  </a:cubicBezTo>
                  <a:cubicBezTo>
                    <a:pt x="20091" y="17057"/>
                    <a:pt x="20091" y="17057"/>
                    <a:pt x="20091" y="16159"/>
                  </a:cubicBezTo>
                  <a:cubicBezTo>
                    <a:pt x="20091" y="16159"/>
                    <a:pt x="20091" y="16159"/>
                    <a:pt x="21256" y="16159"/>
                  </a:cubicBezTo>
                  <a:cubicBezTo>
                    <a:pt x="21256" y="16159"/>
                    <a:pt x="21256" y="16159"/>
                    <a:pt x="21256" y="14962"/>
                  </a:cubicBezTo>
                  <a:cubicBezTo>
                    <a:pt x="21256" y="14962"/>
                    <a:pt x="21256" y="14962"/>
                    <a:pt x="21489" y="13466"/>
                  </a:cubicBezTo>
                  <a:cubicBezTo>
                    <a:pt x="21489" y="13466"/>
                    <a:pt x="21489" y="13466"/>
                    <a:pt x="22187" y="13466"/>
                  </a:cubicBezTo>
                  <a:cubicBezTo>
                    <a:pt x="22187" y="13466"/>
                    <a:pt x="22187" y="13466"/>
                    <a:pt x="22886" y="14064"/>
                  </a:cubicBezTo>
                  <a:cubicBezTo>
                    <a:pt x="22886" y="14064"/>
                    <a:pt x="22886" y="14064"/>
                    <a:pt x="24050" y="14064"/>
                  </a:cubicBezTo>
                  <a:cubicBezTo>
                    <a:pt x="24050" y="14064"/>
                    <a:pt x="24050" y="14064"/>
                    <a:pt x="24516" y="14064"/>
                  </a:cubicBezTo>
                  <a:cubicBezTo>
                    <a:pt x="24516" y="14064"/>
                    <a:pt x="24516" y="14064"/>
                    <a:pt x="25681" y="14064"/>
                  </a:cubicBezTo>
                  <a:cubicBezTo>
                    <a:pt x="25681" y="14064"/>
                    <a:pt x="25681" y="14064"/>
                    <a:pt x="27777" y="13166"/>
                  </a:cubicBezTo>
                  <a:cubicBezTo>
                    <a:pt x="27777" y="13166"/>
                    <a:pt x="27777" y="13166"/>
                    <a:pt x="28475" y="12269"/>
                  </a:cubicBezTo>
                  <a:cubicBezTo>
                    <a:pt x="28475" y="12269"/>
                    <a:pt x="28475" y="12269"/>
                    <a:pt x="29174" y="10773"/>
                  </a:cubicBezTo>
                  <a:cubicBezTo>
                    <a:pt x="29174" y="10773"/>
                    <a:pt x="29174" y="10773"/>
                    <a:pt x="29174" y="8379"/>
                  </a:cubicBezTo>
                  <a:cubicBezTo>
                    <a:pt x="29174" y="8379"/>
                    <a:pt x="29174" y="8379"/>
                    <a:pt x="29873" y="8379"/>
                  </a:cubicBezTo>
                  <a:cubicBezTo>
                    <a:pt x="29873" y="8379"/>
                    <a:pt x="29873" y="8379"/>
                    <a:pt x="30571" y="7481"/>
                  </a:cubicBezTo>
                  <a:cubicBezTo>
                    <a:pt x="30571" y="7481"/>
                    <a:pt x="30571" y="7481"/>
                    <a:pt x="31969" y="5984"/>
                  </a:cubicBezTo>
                  <a:cubicBezTo>
                    <a:pt x="31969" y="5984"/>
                    <a:pt x="31969" y="5984"/>
                    <a:pt x="34530" y="5386"/>
                  </a:cubicBezTo>
                  <a:cubicBezTo>
                    <a:pt x="34530" y="5386"/>
                    <a:pt x="34530" y="5386"/>
                    <a:pt x="35462" y="3890"/>
                  </a:cubicBezTo>
                  <a:cubicBezTo>
                    <a:pt x="35462" y="3890"/>
                    <a:pt x="35462" y="3890"/>
                    <a:pt x="36393" y="3291"/>
                  </a:cubicBezTo>
                  <a:cubicBezTo>
                    <a:pt x="36393" y="3291"/>
                    <a:pt x="36393" y="3291"/>
                    <a:pt x="37092" y="2393"/>
                  </a:cubicBezTo>
                  <a:cubicBezTo>
                    <a:pt x="37092" y="2393"/>
                    <a:pt x="37092" y="2393"/>
                    <a:pt x="40818" y="2693"/>
                  </a:cubicBezTo>
                  <a:cubicBezTo>
                    <a:pt x="40818" y="2693"/>
                    <a:pt x="40818" y="2693"/>
                    <a:pt x="41284" y="1197"/>
                  </a:cubicBezTo>
                  <a:cubicBezTo>
                    <a:pt x="41284" y="1197"/>
                    <a:pt x="41284" y="1197"/>
                    <a:pt x="43147" y="0"/>
                  </a:cubicBez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sp>
          <p:nvSpPr>
            <p:cNvPr id="57" name="Shape 1437">
              <a:extLst>
                <a:ext uri="{FF2B5EF4-FFF2-40B4-BE49-F238E27FC236}">
                  <a16:creationId xmlns:a16="http://schemas.microsoft.com/office/drawing/2014/main" xmlns="" id="{901EB06B-AF9C-48FD-BCF1-757578B8A404}"/>
                </a:ext>
              </a:extLst>
            </p:cNvPr>
            <p:cNvSpPr/>
            <p:nvPr/>
          </p:nvSpPr>
          <p:spPr>
            <a:xfrm>
              <a:off x="5957637" y="3282926"/>
              <a:ext cx="448593" cy="285010"/>
            </a:xfrm>
            <a:custGeom>
              <a:avLst/>
              <a:gdLst/>
              <a:ahLst/>
              <a:cxnLst/>
              <a:rect l="0" t="0" r="0" b="0"/>
              <a:pathLst>
                <a:path w="120000" h="120000" extrusionOk="0">
                  <a:moveTo>
                    <a:pt x="95419" y="71716"/>
                  </a:moveTo>
                  <a:cubicBezTo>
                    <a:pt x="96188" y="71716"/>
                    <a:pt x="96188" y="71716"/>
                    <a:pt x="96188" y="71716"/>
                  </a:cubicBezTo>
                  <a:cubicBezTo>
                    <a:pt x="97724" y="71716"/>
                    <a:pt x="97724" y="71716"/>
                    <a:pt x="97724" y="71716"/>
                  </a:cubicBezTo>
                  <a:cubicBezTo>
                    <a:pt x="100028" y="74100"/>
                    <a:pt x="100028" y="74100"/>
                    <a:pt x="100028" y="74100"/>
                  </a:cubicBezTo>
                  <a:cubicBezTo>
                    <a:pt x="101948" y="77080"/>
                    <a:pt x="101948" y="77080"/>
                    <a:pt x="101948" y="77080"/>
                  </a:cubicBezTo>
                  <a:cubicBezTo>
                    <a:pt x="101948" y="77080"/>
                    <a:pt x="103101" y="77677"/>
                    <a:pt x="103485" y="77677"/>
                  </a:cubicBezTo>
                  <a:cubicBezTo>
                    <a:pt x="103869" y="77677"/>
                    <a:pt x="104253" y="77677"/>
                    <a:pt x="104637" y="77677"/>
                  </a:cubicBezTo>
                  <a:cubicBezTo>
                    <a:pt x="105021" y="77677"/>
                    <a:pt x="106557" y="77677"/>
                    <a:pt x="106557" y="77677"/>
                  </a:cubicBezTo>
                  <a:cubicBezTo>
                    <a:pt x="110398" y="80061"/>
                    <a:pt x="110398" y="80061"/>
                    <a:pt x="110398" y="80061"/>
                  </a:cubicBezTo>
                  <a:cubicBezTo>
                    <a:pt x="112702" y="83042"/>
                    <a:pt x="112702" y="83042"/>
                    <a:pt x="112702" y="83042"/>
                  </a:cubicBezTo>
                  <a:cubicBezTo>
                    <a:pt x="112702" y="85426"/>
                    <a:pt x="112702" y="85426"/>
                    <a:pt x="112702" y="85426"/>
                  </a:cubicBezTo>
                  <a:cubicBezTo>
                    <a:pt x="113470" y="90791"/>
                    <a:pt x="113470" y="90791"/>
                    <a:pt x="113470" y="90791"/>
                  </a:cubicBezTo>
                  <a:cubicBezTo>
                    <a:pt x="114623" y="90791"/>
                    <a:pt x="114623" y="90791"/>
                    <a:pt x="114623" y="90791"/>
                  </a:cubicBezTo>
                  <a:cubicBezTo>
                    <a:pt x="115391" y="90791"/>
                    <a:pt x="115391" y="90791"/>
                    <a:pt x="115391" y="90791"/>
                  </a:cubicBezTo>
                  <a:cubicBezTo>
                    <a:pt x="115391" y="94367"/>
                    <a:pt x="115391" y="94367"/>
                    <a:pt x="115391" y="94367"/>
                  </a:cubicBezTo>
                  <a:cubicBezTo>
                    <a:pt x="116543" y="94367"/>
                    <a:pt x="116543" y="94367"/>
                    <a:pt x="116543" y="94367"/>
                  </a:cubicBezTo>
                  <a:cubicBezTo>
                    <a:pt x="118079" y="96752"/>
                    <a:pt x="118079" y="96752"/>
                    <a:pt x="118079" y="96752"/>
                  </a:cubicBezTo>
                  <a:cubicBezTo>
                    <a:pt x="120000" y="96752"/>
                    <a:pt x="120000" y="96752"/>
                    <a:pt x="120000" y="96752"/>
                  </a:cubicBezTo>
                  <a:cubicBezTo>
                    <a:pt x="118079" y="100924"/>
                    <a:pt x="118079" y="100924"/>
                    <a:pt x="118079" y="100924"/>
                  </a:cubicBezTo>
                  <a:cubicBezTo>
                    <a:pt x="116543" y="102117"/>
                    <a:pt x="116543" y="102117"/>
                    <a:pt x="116543" y="102117"/>
                  </a:cubicBezTo>
                  <a:cubicBezTo>
                    <a:pt x="114623" y="107482"/>
                    <a:pt x="114623" y="107482"/>
                    <a:pt x="114623" y="107482"/>
                  </a:cubicBezTo>
                  <a:cubicBezTo>
                    <a:pt x="112318" y="108674"/>
                    <a:pt x="112318" y="108674"/>
                    <a:pt x="112318" y="108674"/>
                  </a:cubicBezTo>
                  <a:cubicBezTo>
                    <a:pt x="107709" y="108674"/>
                    <a:pt x="107709" y="108674"/>
                    <a:pt x="107709" y="108674"/>
                  </a:cubicBezTo>
                  <a:cubicBezTo>
                    <a:pt x="106941" y="110462"/>
                    <a:pt x="106941" y="110462"/>
                    <a:pt x="106941" y="110462"/>
                  </a:cubicBezTo>
                  <a:cubicBezTo>
                    <a:pt x="103869" y="110462"/>
                    <a:pt x="103869" y="110462"/>
                    <a:pt x="103869" y="110462"/>
                  </a:cubicBezTo>
                  <a:cubicBezTo>
                    <a:pt x="103101" y="114635"/>
                    <a:pt x="103101" y="114635"/>
                    <a:pt x="103101" y="114635"/>
                  </a:cubicBezTo>
                  <a:cubicBezTo>
                    <a:pt x="102717" y="117615"/>
                    <a:pt x="102717" y="117615"/>
                    <a:pt x="102717" y="117615"/>
                  </a:cubicBezTo>
                  <a:cubicBezTo>
                    <a:pt x="101948" y="118808"/>
                    <a:pt x="101948" y="118808"/>
                    <a:pt x="101948" y="118808"/>
                  </a:cubicBezTo>
                  <a:cubicBezTo>
                    <a:pt x="101180" y="120000"/>
                    <a:pt x="101180" y="120000"/>
                    <a:pt x="101180" y="120000"/>
                  </a:cubicBezTo>
                  <a:cubicBezTo>
                    <a:pt x="100028" y="120000"/>
                    <a:pt x="100028" y="120000"/>
                    <a:pt x="100028" y="120000"/>
                  </a:cubicBezTo>
                  <a:cubicBezTo>
                    <a:pt x="98876" y="117019"/>
                    <a:pt x="98876" y="117019"/>
                    <a:pt x="98876" y="117019"/>
                  </a:cubicBezTo>
                  <a:cubicBezTo>
                    <a:pt x="96188" y="115231"/>
                    <a:pt x="96188" y="115231"/>
                    <a:pt x="96188" y="115231"/>
                  </a:cubicBezTo>
                  <a:cubicBezTo>
                    <a:pt x="94651" y="112846"/>
                    <a:pt x="94651" y="112846"/>
                    <a:pt x="94651" y="112846"/>
                  </a:cubicBezTo>
                  <a:cubicBezTo>
                    <a:pt x="94651" y="111654"/>
                    <a:pt x="94651" y="111654"/>
                    <a:pt x="94651" y="111654"/>
                  </a:cubicBezTo>
                  <a:cubicBezTo>
                    <a:pt x="94651" y="109866"/>
                    <a:pt x="94651" y="109866"/>
                    <a:pt x="94651" y="109866"/>
                  </a:cubicBezTo>
                  <a:cubicBezTo>
                    <a:pt x="94651" y="107482"/>
                    <a:pt x="94651" y="107482"/>
                    <a:pt x="94651" y="107482"/>
                  </a:cubicBezTo>
                  <a:cubicBezTo>
                    <a:pt x="94651" y="106289"/>
                    <a:pt x="94651" y="106289"/>
                    <a:pt x="94651" y="106289"/>
                  </a:cubicBezTo>
                  <a:cubicBezTo>
                    <a:pt x="94651" y="101521"/>
                    <a:pt x="94651" y="101521"/>
                    <a:pt x="94651" y="101521"/>
                  </a:cubicBezTo>
                  <a:cubicBezTo>
                    <a:pt x="94651" y="100328"/>
                    <a:pt x="94651" y="100328"/>
                    <a:pt x="94651" y="100328"/>
                  </a:cubicBezTo>
                  <a:cubicBezTo>
                    <a:pt x="94651" y="97348"/>
                    <a:pt x="94651" y="97348"/>
                    <a:pt x="94651" y="97348"/>
                  </a:cubicBezTo>
                  <a:cubicBezTo>
                    <a:pt x="92731" y="93175"/>
                    <a:pt x="92731" y="93175"/>
                    <a:pt x="92731" y="93175"/>
                  </a:cubicBezTo>
                  <a:cubicBezTo>
                    <a:pt x="91579" y="91387"/>
                    <a:pt x="91579" y="91387"/>
                    <a:pt x="91579" y="91387"/>
                  </a:cubicBezTo>
                  <a:cubicBezTo>
                    <a:pt x="91579" y="89598"/>
                    <a:pt x="91579" y="89598"/>
                    <a:pt x="91579" y="89598"/>
                  </a:cubicBezTo>
                  <a:cubicBezTo>
                    <a:pt x="91579" y="88406"/>
                    <a:pt x="91579" y="88406"/>
                    <a:pt x="91579" y="88406"/>
                  </a:cubicBezTo>
                  <a:cubicBezTo>
                    <a:pt x="92731" y="86022"/>
                    <a:pt x="92731" y="86022"/>
                    <a:pt x="92731" y="86022"/>
                  </a:cubicBezTo>
                  <a:cubicBezTo>
                    <a:pt x="94651" y="85426"/>
                    <a:pt x="94651" y="85426"/>
                    <a:pt x="94651" y="85426"/>
                  </a:cubicBezTo>
                  <a:cubicBezTo>
                    <a:pt x="96188" y="83042"/>
                    <a:pt x="96188" y="83042"/>
                    <a:pt x="96188" y="83042"/>
                  </a:cubicBezTo>
                  <a:lnTo>
                    <a:pt x="96188" y="80061"/>
                  </a:lnTo>
                  <a:cubicBezTo>
                    <a:pt x="95419" y="74696"/>
                    <a:pt x="95419" y="74696"/>
                    <a:pt x="95419" y="74696"/>
                  </a:cubicBezTo>
                  <a:cubicBezTo>
                    <a:pt x="95419" y="73504"/>
                    <a:pt x="95419" y="73504"/>
                    <a:pt x="95419" y="73504"/>
                  </a:cubicBezTo>
                  <a:cubicBezTo>
                    <a:pt x="95419" y="71716"/>
                    <a:pt x="95419" y="71716"/>
                    <a:pt x="95419" y="71716"/>
                  </a:cubicBezTo>
                  <a:close/>
                  <a:moveTo>
                    <a:pt x="70375" y="46863"/>
                  </a:moveTo>
                  <a:lnTo>
                    <a:pt x="71729" y="46863"/>
                  </a:lnTo>
                  <a:lnTo>
                    <a:pt x="72631" y="46863"/>
                  </a:lnTo>
                  <a:lnTo>
                    <a:pt x="73533" y="48283"/>
                  </a:lnTo>
                  <a:lnTo>
                    <a:pt x="74435" y="50413"/>
                  </a:lnTo>
                  <a:lnTo>
                    <a:pt x="74435" y="52544"/>
                  </a:lnTo>
                  <a:lnTo>
                    <a:pt x="72631" y="53964"/>
                  </a:lnTo>
                  <a:lnTo>
                    <a:pt x="71729" y="52544"/>
                  </a:lnTo>
                  <a:lnTo>
                    <a:pt x="71729" y="50413"/>
                  </a:lnTo>
                  <a:lnTo>
                    <a:pt x="70375" y="48993"/>
                  </a:lnTo>
                  <a:lnTo>
                    <a:pt x="70375" y="48283"/>
                  </a:lnTo>
                  <a:close/>
                  <a:moveTo>
                    <a:pt x="78947" y="43313"/>
                  </a:moveTo>
                  <a:lnTo>
                    <a:pt x="80300" y="43313"/>
                  </a:lnTo>
                  <a:lnTo>
                    <a:pt x="81654" y="45443"/>
                  </a:lnTo>
                  <a:lnTo>
                    <a:pt x="82556" y="46863"/>
                  </a:lnTo>
                  <a:lnTo>
                    <a:pt x="84361" y="48283"/>
                  </a:lnTo>
                  <a:lnTo>
                    <a:pt x="84361" y="46863"/>
                  </a:lnTo>
                  <a:lnTo>
                    <a:pt x="86616" y="46863"/>
                  </a:lnTo>
                  <a:lnTo>
                    <a:pt x="87969" y="46863"/>
                  </a:lnTo>
                  <a:lnTo>
                    <a:pt x="89774" y="48994"/>
                  </a:lnTo>
                  <a:lnTo>
                    <a:pt x="92932" y="52544"/>
                  </a:lnTo>
                  <a:lnTo>
                    <a:pt x="92932" y="56094"/>
                  </a:lnTo>
                  <a:lnTo>
                    <a:pt x="91578" y="58224"/>
                  </a:lnTo>
                  <a:lnTo>
                    <a:pt x="90225" y="58224"/>
                  </a:lnTo>
                  <a:lnTo>
                    <a:pt x="88872" y="58224"/>
                  </a:lnTo>
                  <a:lnTo>
                    <a:pt x="88872" y="58934"/>
                  </a:lnTo>
                  <a:lnTo>
                    <a:pt x="85714" y="58934"/>
                  </a:lnTo>
                  <a:lnTo>
                    <a:pt x="84361" y="58934"/>
                  </a:lnTo>
                  <a:lnTo>
                    <a:pt x="83909" y="58934"/>
                  </a:lnTo>
                  <a:lnTo>
                    <a:pt x="83007" y="56804"/>
                  </a:lnTo>
                  <a:lnTo>
                    <a:pt x="82556" y="53964"/>
                  </a:lnTo>
                  <a:lnTo>
                    <a:pt x="83007" y="51124"/>
                  </a:lnTo>
                  <a:lnTo>
                    <a:pt x="80751" y="51124"/>
                  </a:lnTo>
                  <a:lnTo>
                    <a:pt x="78947" y="50413"/>
                  </a:lnTo>
                  <a:lnTo>
                    <a:pt x="78947" y="48283"/>
                  </a:lnTo>
                  <a:lnTo>
                    <a:pt x="78947" y="46863"/>
                  </a:lnTo>
                  <a:lnTo>
                    <a:pt x="78947" y="44733"/>
                  </a:lnTo>
                  <a:close/>
                  <a:moveTo>
                    <a:pt x="65864" y="37633"/>
                  </a:moveTo>
                  <a:lnTo>
                    <a:pt x="66766" y="37633"/>
                  </a:lnTo>
                  <a:lnTo>
                    <a:pt x="69473" y="37633"/>
                  </a:lnTo>
                  <a:lnTo>
                    <a:pt x="71728" y="37633"/>
                  </a:lnTo>
                  <a:lnTo>
                    <a:pt x="72179" y="40473"/>
                  </a:lnTo>
                  <a:lnTo>
                    <a:pt x="77142" y="40473"/>
                  </a:lnTo>
                  <a:lnTo>
                    <a:pt x="74886" y="42603"/>
                  </a:lnTo>
                  <a:lnTo>
                    <a:pt x="74435" y="43313"/>
                  </a:lnTo>
                  <a:lnTo>
                    <a:pt x="74435" y="41893"/>
                  </a:lnTo>
                  <a:lnTo>
                    <a:pt x="73082" y="41893"/>
                  </a:lnTo>
                  <a:lnTo>
                    <a:pt x="72179" y="41893"/>
                  </a:lnTo>
                  <a:lnTo>
                    <a:pt x="70826" y="41893"/>
                  </a:lnTo>
                  <a:lnTo>
                    <a:pt x="69924" y="41893"/>
                  </a:lnTo>
                  <a:lnTo>
                    <a:pt x="69022" y="41893"/>
                  </a:lnTo>
                  <a:lnTo>
                    <a:pt x="67668" y="41893"/>
                  </a:lnTo>
                  <a:lnTo>
                    <a:pt x="65864" y="41183"/>
                  </a:lnTo>
                  <a:lnTo>
                    <a:pt x="65864" y="40473"/>
                  </a:lnTo>
                  <a:lnTo>
                    <a:pt x="65864" y="39053"/>
                  </a:lnTo>
                  <a:close/>
                  <a:moveTo>
                    <a:pt x="47819" y="20591"/>
                  </a:moveTo>
                  <a:lnTo>
                    <a:pt x="49623" y="20591"/>
                  </a:lnTo>
                  <a:lnTo>
                    <a:pt x="50526" y="20591"/>
                  </a:lnTo>
                  <a:lnTo>
                    <a:pt x="51428" y="21301"/>
                  </a:lnTo>
                  <a:lnTo>
                    <a:pt x="51879" y="22721"/>
                  </a:lnTo>
                  <a:lnTo>
                    <a:pt x="53232" y="26272"/>
                  </a:lnTo>
                  <a:lnTo>
                    <a:pt x="54586" y="26272"/>
                  </a:lnTo>
                  <a:lnTo>
                    <a:pt x="55488" y="29822"/>
                  </a:lnTo>
                  <a:lnTo>
                    <a:pt x="55488" y="32662"/>
                  </a:lnTo>
                  <a:lnTo>
                    <a:pt x="55488" y="34793"/>
                  </a:lnTo>
                  <a:lnTo>
                    <a:pt x="54135" y="34793"/>
                  </a:lnTo>
                  <a:lnTo>
                    <a:pt x="52781" y="32662"/>
                  </a:lnTo>
                  <a:lnTo>
                    <a:pt x="51879" y="31242"/>
                  </a:lnTo>
                  <a:lnTo>
                    <a:pt x="49623" y="32662"/>
                  </a:lnTo>
                  <a:lnTo>
                    <a:pt x="47819" y="33372"/>
                  </a:lnTo>
                  <a:lnTo>
                    <a:pt x="46466" y="31952"/>
                  </a:lnTo>
                  <a:lnTo>
                    <a:pt x="45563" y="29822"/>
                  </a:lnTo>
                  <a:lnTo>
                    <a:pt x="43308" y="27692"/>
                  </a:lnTo>
                  <a:lnTo>
                    <a:pt x="43308" y="25562"/>
                  </a:lnTo>
                  <a:lnTo>
                    <a:pt x="43308" y="22721"/>
                  </a:lnTo>
                  <a:lnTo>
                    <a:pt x="44661" y="22721"/>
                  </a:lnTo>
                  <a:lnTo>
                    <a:pt x="46014" y="22721"/>
                  </a:lnTo>
                  <a:lnTo>
                    <a:pt x="46014" y="21301"/>
                  </a:lnTo>
                  <a:close/>
                  <a:moveTo>
                    <a:pt x="3157" y="6390"/>
                  </a:moveTo>
                  <a:lnTo>
                    <a:pt x="3157" y="8520"/>
                  </a:lnTo>
                  <a:lnTo>
                    <a:pt x="3157" y="9941"/>
                  </a:lnTo>
                  <a:lnTo>
                    <a:pt x="2255" y="11361"/>
                  </a:lnTo>
                  <a:lnTo>
                    <a:pt x="1804" y="12781"/>
                  </a:lnTo>
                  <a:lnTo>
                    <a:pt x="1804" y="15621"/>
                  </a:lnTo>
                  <a:lnTo>
                    <a:pt x="0" y="14201"/>
                  </a:lnTo>
                  <a:lnTo>
                    <a:pt x="0" y="12781"/>
                  </a:lnTo>
                  <a:lnTo>
                    <a:pt x="0" y="11361"/>
                  </a:lnTo>
                  <a:lnTo>
                    <a:pt x="1804" y="8520"/>
                  </a:lnTo>
                  <a:close/>
                  <a:moveTo>
                    <a:pt x="14887" y="0"/>
                  </a:moveTo>
                  <a:lnTo>
                    <a:pt x="16240" y="0"/>
                  </a:lnTo>
                  <a:lnTo>
                    <a:pt x="19849" y="0"/>
                  </a:lnTo>
                  <a:lnTo>
                    <a:pt x="21202" y="0"/>
                  </a:lnTo>
                  <a:lnTo>
                    <a:pt x="22556" y="3550"/>
                  </a:lnTo>
                  <a:lnTo>
                    <a:pt x="22556" y="4260"/>
                  </a:lnTo>
                  <a:lnTo>
                    <a:pt x="22556" y="6390"/>
                  </a:lnTo>
                  <a:lnTo>
                    <a:pt x="22105" y="8520"/>
                  </a:lnTo>
                  <a:lnTo>
                    <a:pt x="22105" y="9230"/>
                  </a:lnTo>
                  <a:lnTo>
                    <a:pt x="20751" y="11360"/>
                  </a:lnTo>
                  <a:lnTo>
                    <a:pt x="19849" y="11360"/>
                  </a:lnTo>
                  <a:lnTo>
                    <a:pt x="18496" y="11360"/>
                  </a:lnTo>
                  <a:lnTo>
                    <a:pt x="17593" y="11360"/>
                  </a:lnTo>
                  <a:lnTo>
                    <a:pt x="15338" y="9230"/>
                  </a:lnTo>
                  <a:lnTo>
                    <a:pt x="14887" y="9230"/>
                  </a:lnTo>
                  <a:lnTo>
                    <a:pt x="12631" y="6390"/>
                  </a:lnTo>
                  <a:lnTo>
                    <a:pt x="12631" y="2840"/>
                  </a:lnTo>
                  <a:lnTo>
                    <a:pt x="12631" y="1420"/>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defTabSz="342900"/>
              <a:endParaRPr sz="1350" kern="0">
                <a:solidFill>
                  <a:srgbClr val="7F7F7F"/>
                </a:solidFill>
                <a:latin typeface="Calibri" panose="020F0502020204030204" pitchFamily="34" charset="0"/>
                <a:ea typeface="Source Sans Pro"/>
                <a:cs typeface="Calibri" panose="020F0502020204030204" pitchFamily="34" charset="0"/>
                <a:sym typeface="Source Sans Pro"/>
              </a:endParaRPr>
            </a:p>
          </p:txBody>
        </p:sp>
      </p:grpSp>
      <p:sp>
        <p:nvSpPr>
          <p:cNvPr id="58" name="TextBox 57">
            <a:extLst>
              <a:ext uri="{FF2B5EF4-FFF2-40B4-BE49-F238E27FC236}">
                <a16:creationId xmlns:a16="http://schemas.microsoft.com/office/drawing/2014/main" xmlns="" id="{D8937DA5-A9E6-405D-BC68-65C1877C5691}"/>
              </a:ext>
            </a:extLst>
          </p:cNvPr>
          <p:cNvSpPr txBox="1"/>
          <p:nvPr/>
        </p:nvSpPr>
        <p:spPr>
          <a:xfrm>
            <a:off x="107689" y="133321"/>
            <a:ext cx="12196577" cy="584775"/>
          </a:xfrm>
          <a:prstGeom prst="rect">
            <a:avLst/>
          </a:prstGeom>
          <a:noFill/>
        </p:spPr>
        <p:txBody>
          <a:bodyPr wrap="square" rtlCol="0">
            <a:spAutoFit/>
          </a:bodyPr>
          <a:lstStyle/>
          <a:p>
            <a:r>
              <a:rPr lang="en-US" sz="3200" b="1" dirty="0"/>
              <a:t>Community Solar for Community Action: A Nationally Scalable Model</a:t>
            </a:r>
          </a:p>
        </p:txBody>
      </p:sp>
      <p:sp>
        <p:nvSpPr>
          <p:cNvPr id="61" name="Oval 60">
            <a:extLst>
              <a:ext uri="{FF2B5EF4-FFF2-40B4-BE49-F238E27FC236}">
                <a16:creationId xmlns:a16="http://schemas.microsoft.com/office/drawing/2014/main" xmlns="" id="{D6CB8EB6-A9A8-48DC-89FD-500EDA58737B}"/>
              </a:ext>
            </a:extLst>
          </p:cNvPr>
          <p:cNvSpPr/>
          <p:nvPr/>
        </p:nvSpPr>
        <p:spPr>
          <a:xfrm>
            <a:off x="9592229" y="2039038"/>
            <a:ext cx="182880" cy="182880"/>
          </a:xfrm>
          <a:prstGeom prst="ellipse">
            <a:avLst/>
          </a:prstGeom>
          <a:solidFill>
            <a:schemeClr val="bg1"/>
          </a:solidFill>
          <a:ln w="0">
            <a:noFill/>
            <a:prstDash val="solid"/>
            <a:round/>
            <a:headEnd/>
            <a:tailEnd/>
          </a:ln>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sz="1350"/>
          </a:p>
        </p:txBody>
      </p:sp>
      <p:sp>
        <p:nvSpPr>
          <p:cNvPr id="62" name="Oval 61">
            <a:extLst>
              <a:ext uri="{FF2B5EF4-FFF2-40B4-BE49-F238E27FC236}">
                <a16:creationId xmlns:a16="http://schemas.microsoft.com/office/drawing/2014/main" xmlns="" id="{D6CB8EB6-A9A8-48DC-89FD-500EDA58737B}"/>
              </a:ext>
            </a:extLst>
          </p:cNvPr>
          <p:cNvSpPr/>
          <p:nvPr/>
        </p:nvSpPr>
        <p:spPr>
          <a:xfrm>
            <a:off x="6423254" y="1639493"/>
            <a:ext cx="182880" cy="182880"/>
          </a:xfrm>
          <a:prstGeom prst="ellipse">
            <a:avLst/>
          </a:prstGeom>
          <a:solidFill>
            <a:schemeClr val="accent1"/>
          </a:solidFill>
          <a:ln w="0">
            <a:noFill/>
            <a:prstDash val="solid"/>
            <a:round/>
            <a:headEnd/>
            <a:tailEnd/>
          </a:ln>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sz="1350">
              <a:solidFill>
                <a:srgbClr val="00B0F0"/>
              </a:solidFill>
            </a:endParaRPr>
          </a:p>
        </p:txBody>
      </p:sp>
      <p:cxnSp>
        <p:nvCxnSpPr>
          <p:cNvPr id="3" name="Straight Arrow Connector 2">
            <a:extLst>
              <a:ext uri="{FF2B5EF4-FFF2-40B4-BE49-F238E27FC236}">
                <a16:creationId xmlns:a16="http://schemas.microsoft.com/office/drawing/2014/main" xmlns="" id="{880D2173-28EE-4B57-98FE-742DA845016F}"/>
              </a:ext>
            </a:extLst>
          </p:cNvPr>
          <p:cNvCxnSpPr>
            <a:cxnSpLocks/>
            <a:stCxn id="66" idx="0"/>
            <a:endCxn id="61" idx="5"/>
          </p:cNvCxnSpPr>
          <p:nvPr/>
        </p:nvCxnSpPr>
        <p:spPr>
          <a:xfrm flipH="1" flipV="1">
            <a:off x="9748327" y="2195136"/>
            <a:ext cx="1172136" cy="6265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xmlns="" id="{4980E7A0-AD06-4746-84F7-8624D435F485}"/>
              </a:ext>
            </a:extLst>
          </p:cNvPr>
          <p:cNvSpPr/>
          <p:nvPr/>
        </p:nvSpPr>
        <p:spPr>
          <a:xfrm>
            <a:off x="9766399" y="2821724"/>
            <a:ext cx="2308128" cy="7649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Southeastern Vermont Community Action Agency (2018)</a:t>
            </a:r>
          </a:p>
        </p:txBody>
      </p:sp>
      <p:sp>
        <p:nvSpPr>
          <p:cNvPr id="74" name="Rectangle 73">
            <a:extLst>
              <a:ext uri="{FF2B5EF4-FFF2-40B4-BE49-F238E27FC236}">
                <a16:creationId xmlns:a16="http://schemas.microsoft.com/office/drawing/2014/main" xmlns="" id="{5B9FABD6-F394-482F-BE93-128B41027A43}"/>
              </a:ext>
            </a:extLst>
          </p:cNvPr>
          <p:cNvSpPr/>
          <p:nvPr/>
        </p:nvSpPr>
        <p:spPr>
          <a:xfrm>
            <a:off x="536337" y="2274244"/>
            <a:ext cx="2308128" cy="7649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Leech Lake Band of Ojibwe (2017-2018)</a:t>
            </a:r>
          </a:p>
        </p:txBody>
      </p:sp>
      <p:cxnSp>
        <p:nvCxnSpPr>
          <p:cNvPr id="75" name="Straight Arrow Connector 74">
            <a:extLst>
              <a:ext uri="{FF2B5EF4-FFF2-40B4-BE49-F238E27FC236}">
                <a16:creationId xmlns:a16="http://schemas.microsoft.com/office/drawing/2014/main" xmlns="" id="{A207A815-1B03-4211-9C77-E6DA7BF80149}"/>
              </a:ext>
            </a:extLst>
          </p:cNvPr>
          <p:cNvCxnSpPr>
            <a:cxnSpLocks/>
            <a:stCxn id="74" idx="3"/>
            <a:endCxn id="76" idx="2"/>
          </p:cNvCxnSpPr>
          <p:nvPr/>
        </p:nvCxnSpPr>
        <p:spPr>
          <a:xfrm flipV="1">
            <a:off x="2844465" y="1887973"/>
            <a:ext cx="3695606" cy="7687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6" name="Oval 75">
            <a:extLst>
              <a:ext uri="{FF2B5EF4-FFF2-40B4-BE49-F238E27FC236}">
                <a16:creationId xmlns:a16="http://schemas.microsoft.com/office/drawing/2014/main" xmlns="" id="{DEC71E02-54B1-47DF-B6F5-4BF174CEC980}"/>
              </a:ext>
            </a:extLst>
          </p:cNvPr>
          <p:cNvSpPr/>
          <p:nvPr/>
        </p:nvSpPr>
        <p:spPr>
          <a:xfrm>
            <a:off x="6540071" y="1796533"/>
            <a:ext cx="182880" cy="182880"/>
          </a:xfrm>
          <a:prstGeom prst="ellipse">
            <a:avLst/>
          </a:prstGeom>
          <a:solidFill>
            <a:schemeClr val="bg1"/>
          </a:solidFill>
          <a:ln w="0">
            <a:noFill/>
            <a:prstDash val="solid"/>
            <a:round/>
            <a:headEnd/>
            <a:tailEnd/>
          </a:ln>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sz="1350">
              <a:solidFill>
                <a:schemeClr val="bg1"/>
              </a:solidFill>
            </a:endParaRPr>
          </a:p>
        </p:txBody>
      </p:sp>
      <p:sp>
        <p:nvSpPr>
          <p:cNvPr id="80" name="Rectangle 79">
            <a:extLst>
              <a:ext uri="{FF2B5EF4-FFF2-40B4-BE49-F238E27FC236}">
                <a16:creationId xmlns:a16="http://schemas.microsoft.com/office/drawing/2014/main" xmlns="" id="{FEDCE8F5-8604-4D88-BD42-32F92670B15B}"/>
              </a:ext>
            </a:extLst>
          </p:cNvPr>
          <p:cNvSpPr/>
          <p:nvPr/>
        </p:nvSpPr>
        <p:spPr>
          <a:xfrm>
            <a:off x="7459307" y="873845"/>
            <a:ext cx="1952103" cy="7649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American Indian Housing Organization (2017)</a:t>
            </a:r>
          </a:p>
        </p:txBody>
      </p:sp>
      <p:sp>
        <p:nvSpPr>
          <p:cNvPr id="88" name="Rectangle 87">
            <a:extLst>
              <a:ext uri="{FF2B5EF4-FFF2-40B4-BE49-F238E27FC236}">
                <a16:creationId xmlns:a16="http://schemas.microsoft.com/office/drawing/2014/main" xmlns="" id="{DE1FD8F8-3F30-4B33-B9D2-5CB173553BD9}"/>
              </a:ext>
            </a:extLst>
          </p:cNvPr>
          <p:cNvSpPr/>
          <p:nvPr/>
        </p:nvSpPr>
        <p:spPr>
          <a:xfrm>
            <a:off x="283569" y="977353"/>
            <a:ext cx="2308128" cy="7649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White Earth Nation (2019)</a:t>
            </a:r>
          </a:p>
        </p:txBody>
      </p:sp>
      <p:cxnSp>
        <p:nvCxnSpPr>
          <p:cNvPr id="89" name="Straight Arrow Connector 88">
            <a:extLst>
              <a:ext uri="{FF2B5EF4-FFF2-40B4-BE49-F238E27FC236}">
                <a16:creationId xmlns:a16="http://schemas.microsoft.com/office/drawing/2014/main" xmlns="" id="{0C672D4B-8641-4283-8F71-46E0732D3A9C}"/>
              </a:ext>
            </a:extLst>
          </p:cNvPr>
          <p:cNvCxnSpPr>
            <a:cxnSpLocks/>
            <a:stCxn id="88" idx="3"/>
            <a:endCxn id="62" idx="2"/>
          </p:cNvCxnSpPr>
          <p:nvPr/>
        </p:nvCxnSpPr>
        <p:spPr>
          <a:xfrm>
            <a:off x="2591697" y="1359835"/>
            <a:ext cx="3831557" cy="3710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xmlns="" id="{9FEA51A0-65EC-4F2D-AB63-86B3D6004665}"/>
              </a:ext>
            </a:extLst>
          </p:cNvPr>
          <p:cNvCxnSpPr>
            <a:cxnSpLocks/>
          </p:cNvCxnSpPr>
          <p:nvPr/>
        </p:nvCxnSpPr>
        <p:spPr>
          <a:xfrm flipH="1">
            <a:off x="7008246" y="1639360"/>
            <a:ext cx="1374076" cy="2646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2" name="Oval 91">
            <a:extLst>
              <a:ext uri="{FF2B5EF4-FFF2-40B4-BE49-F238E27FC236}">
                <a16:creationId xmlns:a16="http://schemas.microsoft.com/office/drawing/2014/main" xmlns="" id="{7BAC3ACB-0A91-475D-B350-024BFF1E3B4B}"/>
              </a:ext>
            </a:extLst>
          </p:cNvPr>
          <p:cNvSpPr/>
          <p:nvPr/>
        </p:nvSpPr>
        <p:spPr>
          <a:xfrm>
            <a:off x="6595196" y="2144610"/>
            <a:ext cx="182880" cy="182880"/>
          </a:xfrm>
          <a:prstGeom prst="ellipse">
            <a:avLst/>
          </a:prstGeom>
          <a:solidFill>
            <a:schemeClr val="accent1"/>
          </a:solidFill>
          <a:ln w="0">
            <a:noFill/>
            <a:prstDash val="solid"/>
            <a:round/>
            <a:headEnd/>
            <a:tailEnd/>
          </a:ln>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sz="1350">
              <a:solidFill>
                <a:srgbClr val="00B0F0"/>
              </a:solidFill>
            </a:endParaRPr>
          </a:p>
        </p:txBody>
      </p:sp>
      <p:sp>
        <p:nvSpPr>
          <p:cNvPr id="93" name="Rectangle 92">
            <a:extLst>
              <a:ext uri="{FF2B5EF4-FFF2-40B4-BE49-F238E27FC236}">
                <a16:creationId xmlns:a16="http://schemas.microsoft.com/office/drawing/2014/main" xmlns="" id="{E1F2E56C-03FA-490A-8571-AC45F86204F1}"/>
              </a:ext>
            </a:extLst>
          </p:cNvPr>
          <p:cNvSpPr/>
          <p:nvPr/>
        </p:nvSpPr>
        <p:spPr>
          <a:xfrm>
            <a:off x="991935" y="3694796"/>
            <a:ext cx="2308128" cy="7649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Tri-County Community Action Agency (2019)</a:t>
            </a:r>
          </a:p>
        </p:txBody>
      </p:sp>
      <p:cxnSp>
        <p:nvCxnSpPr>
          <p:cNvPr id="94" name="Straight Arrow Connector 93">
            <a:extLst>
              <a:ext uri="{FF2B5EF4-FFF2-40B4-BE49-F238E27FC236}">
                <a16:creationId xmlns:a16="http://schemas.microsoft.com/office/drawing/2014/main" xmlns="" id="{E2B6A8AD-41D2-4874-AF1B-B0F550F52149}"/>
              </a:ext>
            </a:extLst>
          </p:cNvPr>
          <p:cNvCxnSpPr>
            <a:cxnSpLocks/>
            <a:stCxn id="93" idx="3"/>
            <a:endCxn id="92" idx="2"/>
          </p:cNvCxnSpPr>
          <p:nvPr/>
        </p:nvCxnSpPr>
        <p:spPr>
          <a:xfrm flipV="1">
            <a:off x="3300063" y="2236050"/>
            <a:ext cx="3295133" cy="18412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7" name="Rectangle 96">
            <a:extLst>
              <a:ext uri="{FF2B5EF4-FFF2-40B4-BE49-F238E27FC236}">
                <a16:creationId xmlns:a16="http://schemas.microsoft.com/office/drawing/2014/main" xmlns="" id="{67CCC5C5-AC14-4DC3-B7D8-5C80399148AF}"/>
              </a:ext>
            </a:extLst>
          </p:cNvPr>
          <p:cNvSpPr/>
          <p:nvPr/>
        </p:nvSpPr>
        <p:spPr>
          <a:xfrm>
            <a:off x="2525124" y="4882191"/>
            <a:ext cx="2308128" cy="7649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Kansas City Community Action Agency (2020)</a:t>
            </a:r>
          </a:p>
        </p:txBody>
      </p:sp>
      <p:cxnSp>
        <p:nvCxnSpPr>
          <p:cNvPr id="99" name="Straight Arrow Connector 98">
            <a:extLst>
              <a:ext uri="{FF2B5EF4-FFF2-40B4-BE49-F238E27FC236}">
                <a16:creationId xmlns:a16="http://schemas.microsoft.com/office/drawing/2014/main" xmlns="" id="{F61A16D5-148E-49E0-A80F-18E0AE0D7E8C}"/>
              </a:ext>
            </a:extLst>
          </p:cNvPr>
          <p:cNvCxnSpPr>
            <a:cxnSpLocks/>
            <a:stCxn id="97" idx="3"/>
          </p:cNvCxnSpPr>
          <p:nvPr/>
        </p:nvCxnSpPr>
        <p:spPr>
          <a:xfrm flipV="1">
            <a:off x="4833252" y="3565348"/>
            <a:ext cx="1708224" cy="16993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7" name="Oval 76">
            <a:extLst>
              <a:ext uri="{FF2B5EF4-FFF2-40B4-BE49-F238E27FC236}">
                <a16:creationId xmlns:a16="http://schemas.microsoft.com/office/drawing/2014/main" xmlns="" id="{D6EF6361-F59E-4937-B769-7DC5DE64CDC0}"/>
              </a:ext>
            </a:extLst>
          </p:cNvPr>
          <p:cNvSpPr/>
          <p:nvPr/>
        </p:nvSpPr>
        <p:spPr>
          <a:xfrm>
            <a:off x="9388632" y="5344532"/>
            <a:ext cx="301752" cy="299533"/>
          </a:xfrm>
          <a:prstGeom prst="ellipse">
            <a:avLst/>
          </a:prstGeom>
          <a:solidFill>
            <a:schemeClr val="accent1"/>
          </a:solidFill>
          <a:ln w="0">
            <a:noFill/>
            <a:prstDash val="solid"/>
            <a:round/>
            <a:headEnd/>
            <a:tailEnd/>
          </a:ln>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sz="1350">
              <a:solidFill>
                <a:srgbClr val="00B0F0"/>
              </a:solidFill>
            </a:endParaRPr>
          </a:p>
        </p:txBody>
      </p:sp>
      <p:sp>
        <p:nvSpPr>
          <p:cNvPr id="2" name="TextBox 1">
            <a:extLst>
              <a:ext uri="{FF2B5EF4-FFF2-40B4-BE49-F238E27FC236}">
                <a16:creationId xmlns:a16="http://schemas.microsoft.com/office/drawing/2014/main" xmlns="" id="{DBA45626-2F61-4E47-917C-6473649BCF6A}"/>
              </a:ext>
            </a:extLst>
          </p:cNvPr>
          <p:cNvSpPr txBox="1"/>
          <p:nvPr/>
        </p:nvSpPr>
        <p:spPr>
          <a:xfrm>
            <a:off x="9632505" y="5335192"/>
            <a:ext cx="3053530" cy="338554"/>
          </a:xfrm>
          <a:prstGeom prst="rect">
            <a:avLst/>
          </a:prstGeom>
          <a:noFill/>
        </p:spPr>
        <p:txBody>
          <a:bodyPr wrap="square" rtlCol="0">
            <a:spAutoFit/>
          </a:bodyPr>
          <a:lstStyle/>
          <a:p>
            <a:r>
              <a:rPr lang="en-US" sz="1600" dirty="0">
                <a:latin typeface="Arial Black" panose="020B0A04020102020204" pitchFamily="34" charset="0"/>
              </a:rPr>
              <a:t>= Upcoming Projects</a:t>
            </a:r>
          </a:p>
        </p:txBody>
      </p:sp>
      <p:sp>
        <p:nvSpPr>
          <p:cNvPr id="82" name="Oval 81">
            <a:extLst>
              <a:ext uri="{FF2B5EF4-FFF2-40B4-BE49-F238E27FC236}">
                <a16:creationId xmlns:a16="http://schemas.microsoft.com/office/drawing/2014/main" xmlns="" id="{D6261C94-AFD9-4E1A-AC95-0FBD54395FE4}"/>
              </a:ext>
            </a:extLst>
          </p:cNvPr>
          <p:cNvSpPr/>
          <p:nvPr/>
        </p:nvSpPr>
        <p:spPr>
          <a:xfrm>
            <a:off x="6794726" y="1831077"/>
            <a:ext cx="182880" cy="182880"/>
          </a:xfrm>
          <a:prstGeom prst="ellipse">
            <a:avLst/>
          </a:prstGeom>
          <a:solidFill>
            <a:schemeClr val="bg1"/>
          </a:solidFill>
          <a:ln w="0">
            <a:noFill/>
            <a:prstDash val="solid"/>
            <a:round/>
            <a:headEnd/>
            <a:tailEnd/>
          </a:ln>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sz="1350">
              <a:solidFill>
                <a:schemeClr val="bg1"/>
              </a:solidFill>
            </a:endParaRPr>
          </a:p>
        </p:txBody>
      </p:sp>
      <p:sp>
        <p:nvSpPr>
          <p:cNvPr id="79" name="TextBox 78">
            <a:extLst>
              <a:ext uri="{FF2B5EF4-FFF2-40B4-BE49-F238E27FC236}">
                <a16:creationId xmlns:a16="http://schemas.microsoft.com/office/drawing/2014/main" xmlns="" id="{DD42DE47-83C6-47CD-AB95-4A8CE90A5218}"/>
              </a:ext>
            </a:extLst>
          </p:cNvPr>
          <p:cNvSpPr txBox="1"/>
          <p:nvPr/>
        </p:nvSpPr>
        <p:spPr>
          <a:xfrm>
            <a:off x="9632505" y="5710060"/>
            <a:ext cx="3053530" cy="338554"/>
          </a:xfrm>
          <a:prstGeom prst="rect">
            <a:avLst/>
          </a:prstGeom>
          <a:noFill/>
        </p:spPr>
        <p:txBody>
          <a:bodyPr wrap="square" rtlCol="0">
            <a:spAutoFit/>
          </a:bodyPr>
          <a:lstStyle/>
          <a:p>
            <a:r>
              <a:rPr lang="en-US" sz="1600" dirty="0">
                <a:latin typeface="Arial Black" panose="020B0A04020102020204" pitchFamily="34" charset="0"/>
              </a:rPr>
              <a:t>= Past Projects</a:t>
            </a:r>
          </a:p>
        </p:txBody>
      </p:sp>
      <p:sp>
        <p:nvSpPr>
          <p:cNvPr id="81" name="Oval 80">
            <a:extLst>
              <a:ext uri="{FF2B5EF4-FFF2-40B4-BE49-F238E27FC236}">
                <a16:creationId xmlns:a16="http://schemas.microsoft.com/office/drawing/2014/main" xmlns="" id="{825CA6FA-1EAA-4F60-BE2A-74E2CCA9FB14}"/>
              </a:ext>
            </a:extLst>
          </p:cNvPr>
          <p:cNvSpPr/>
          <p:nvPr/>
        </p:nvSpPr>
        <p:spPr>
          <a:xfrm>
            <a:off x="9388632" y="5714470"/>
            <a:ext cx="301752" cy="299533"/>
          </a:xfrm>
          <a:prstGeom prst="ellipse">
            <a:avLst/>
          </a:prstGeom>
          <a:solidFill>
            <a:schemeClr val="bg1"/>
          </a:solidFill>
          <a:ln w="0">
            <a:solidFill>
              <a:schemeClr val="tx1"/>
            </a:solidFill>
            <a:prstDash val="solid"/>
            <a:round/>
            <a:headEnd/>
            <a:tailEnd/>
          </a:ln>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sz="1350">
              <a:solidFill>
                <a:srgbClr val="00B0F0"/>
              </a:solidFill>
            </a:endParaRPr>
          </a:p>
        </p:txBody>
      </p:sp>
      <p:cxnSp>
        <p:nvCxnSpPr>
          <p:cNvPr id="87" name="Straight Arrow Connector 86">
            <a:extLst>
              <a:ext uri="{FF2B5EF4-FFF2-40B4-BE49-F238E27FC236}">
                <a16:creationId xmlns:a16="http://schemas.microsoft.com/office/drawing/2014/main" xmlns="" id="{CE5420CD-ECF5-4B49-AC07-39D42901E64C}"/>
              </a:ext>
            </a:extLst>
          </p:cNvPr>
          <p:cNvCxnSpPr>
            <a:cxnSpLocks/>
          </p:cNvCxnSpPr>
          <p:nvPr/>
        </p:nvCxnSpPr>
        <p:spPr>
          <a:xfrm flipH="1" flipV="1">
            <a:off x="8406719" y="3208746"/>
            <a:ext cx="1283174" cy="7800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0" name="Rectangle 89">
            <a:extLst>
              <a:ext uri="{FF2B5EF4-FFF2-40B4-BE49-F238E27FC236}">
                <a16:creationId xmlns:a16="http://schemas.microsoft.com/office/drawing/2014/main" xmlns="" id="{C7142F01-BC80-4014-92FA-CD2E70A6F02D}"/>
              </a:ext>
            </a:extLst>
          </p:cNvPr>
          <p:cNvSpPr/>
          <p:nvPr/>
        </p:nvSpPr>
        <p:spPr>
          <a:xfrm>
            <a:off x="9646851" y="3985647"/>
            <a:ext cx="2308128" cy="7649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Franklin County, Ohio (2020)</a:t>
            </a:r>
          </a:p>
        </p:txBody>
      </p:sp>
      <p:sp>
        <p:nvSpPr>
          <p:cNvPr id="95" name="Rectangle 94">
            <a:extLst>
              <a:ext uri="{FF2B5EF4-FFF2-40B4-BE49-F238E27FC236}">
                <a16:creationId xmlns:a16="http://schemas.microsoft.com/office/drawing/2014/main" xmlns="" id="{7D8321FD-D40C-4744-AB07-4E3D89EEAD16}"/>
              </a:ext>
            </a:extLst>
          </p:cNvPr>
          <p:cNvSpPr/>
          <p:nvPr/>
        </p:nvSpPr>
        <p:spPr>
          <a:xfrm>
            <a:off x="6488504" y="5699179"/>
            <a:ext cx="2308128" cy="7649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Mississippi Delta LMI CSG (2020)</a:t>
            </a:r>
          </a:p>
        </p:txBody>
      </p:sp>
      <p:cxnSp>
        <p:nvCxnSpPr>
          <p:cNvPr id="96" name="Straight Arrow Connector 95">
            <a:extLst>
              <a:ext uri="{FF2B5EF4-FFF2-40B4-BE49-F238E27FC236}">
                <a16:creationId xmlns:a16="http://schemas.microsoft.com/office/drawing/2014/main" xmlns="" id="{3A3AA10D-4D4B-4B25-BA30-C4427B108B0B}"/>
              </a:ext>
            </a:extLst>
          </p:cNvPr>
          <p:cNvCxnSpPr>
            <a:cxnSpLocks/>
          </p:cNvCxnSpPr>
          <p:nvPr/>
        </p:nvCxnSpPr>
        <p:spPr>
          <a:xfrm flipH="1" flipV="1">
            <a:off x="7605034" y="5240718"/>
            <a:ext cx="686386" cy="8078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0" name="Oval 99">
            <a:extLst>
              <a:ext uri="{FF2B5EF4-FFF2-40B4-BE49-F238E27FC236}">
                <a16:creationId xmlns:a16="http://schemas.microsoft.com/office/drawing/2014/main" xmlns="" id="{5C6DB763-9495-4DB6-BD7C-C86503F7393E}"/>
              </a:ext>
            </a:extLst>
          </p:cNvPr>
          <p:cNvSpPr/>
          <p:nvPr/>
        </p:nvSpPr>
        <p:spPr>
          <a:xfrm>
            <a:off x="6554941" y="3331160"/>
            <a:ext cx="301752" cy="299533"/>
          </a:xfrm>
          <a:prstGeom prst="ellipse">
            <a:avLst/>
          </a:prstGeom>
          <a:solidFill>
            <a:schemeClr val="accent1"/>
          </a:solidFill>
          <a:ln w="0">
            <a:noFill/>
            <a:prstDash val="solid"/>
            <a:round/>
            <a:headEnd/>
            <a:tailEnd/>
          </a:ln>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sz="1350">
              <a:solidFill>
                <a:srgbClr val="00B0F0"/>
              </a:solidFill>
            </a:endParaRPr>
          </a:p>
        </p:txBody>
      </p:sp>
      <p:sp>
        <p:nvSpPr>
          <p:cNvPr id="101" name="Oval 100">
            <a:extLst>
              <a:ext uri="{FF2B5EF4-FFF2-40B4-BE49-F238E27FC236}">
                <a16:creationId xmlns:a16="http://schemas.microsoft.com/office/drawing/2014/main" xmlns="" id="{9821C1F3-062E-4DC6-9454-D128E9EA0202}"/>
              </a:ext>
            </a:extLst>
          </p:cNvPr>
          <p:cNvSpPr/>
          <p:nvPr/>
        </p:nvSpPr>
        <p:spPr>
          <a:xfrm>
            <a:off x="8092186" y="2930322"/>
            <a:ext cx="301752" cy="299533"/>
          </a:xfrm>
          <a:prstGeom prst="ellipse">
            <a:avLst/>
          </a:prstGeom>
          <a:solidFill>
            <a:schemeClr val="accent1"/>
          </a:solidFill>
          <a:ln w="0">
            <a:noFill/>
            <a:prstDash val="solid"/>
            <a:round/>
            <a:headEnd/>
            <a:tailEnd/>
          </a:ln>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sz="1350">
              <a:solidFill>
                <a:srgbClr val="00B0F0"/>
              </a:solidFill>
            </a:endParaRPr>
          </a:p>
        </p:txBody>
      </p:sp>
      <p:sp>
        <p:nvSpPr>
          <p:cNvPr id="102" name="Oval 101">
            <a:extLst>
              <a:ext uri="{FF2B5EF4-FFF2-40B4-BE49-F238E27FC236}">
                <a16:creationId xmlns:a16="http://schemas.microsoft.com/office/drawing/2014/main" xmlns="" id="{2B616707-22A8-45E5-A804-0F90CE8F480A}"/>
              </a:ext>
            </a:extLst>
          </p:cNvPr>
          <p:cNvSpPr/>
          <p:nvPr/>
        </p:nvSpPr>
        <p:spPr>
          <a:xfrm>
            <a:off x="7389339" y="4944979"/>
            <a:ext cx="301752" cy="299533"/>
          </a:xfrm>
          <a:prstGeom prst="ellipse">
            <a:avLst/>
          </a:prstGeom>
          <a:solidFill>
            <a:schemeClr val="accent1"/>
          </a:solidFill>
          <a:ln w="0">
            <a:noFill/>
            <a:prstDash val="solid"/>
            <a:round/>
            <a:headEnd/>
            <a:tailEnd/>
          </a:ln>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sz="1350">
              <a:solidFill>
                <a:srgbClr val="00B0F0"/>
              </a:solidFill>
            </a:endParaRPr>
          </a:p>
        </p:txBody>
      </p:sp>
      <p:pic>
        <p:nvPicPr>
          <p:cNvPr id="60" name="Picture 59">
            <a:extLst>
              <a:ext uri="{FF2B5EF4-FFF2-40B4-BE49-F238E27FC236}">
                <a16:creationId xmlns:a16="http://schemas.microsoft.com/office/drawing/2014/main" xmlns="" id="{723B3C5D-36EF-A84B-8915-EB6E4D7BA8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9470" y="1896618"/>
            <a:ext cx="2785607" cy="1397796"/>
          </a:xfrm>
          <a:prstGeom prst="rect">
            <a:avLst/>
          </a:prstGeom>
        </p:spPr>
      </p:pic>
    </p:spTree>
    <p:extLst>
      <p:ext uri="{BB962C8B-B14F-4D97-AF65-F5344CB8AC3E}">
        <p14:creationId xmlns:p14="http://schemas.microsoft.com/office/powerpoint/2010/main" val="89615397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9AEDEC-FFC4-4A8F-985F-04482B9525C2}"/>
              </a:ext>
            </a:extLst>
          </p:cNvPr>
          <p:cNvSpPr>
            <a:spLocks noGrp="1"/>
          </p:cNvSpPr>
          <p:nvPr>
            <p:ph type="title"/>
          </p:nvPr>
        </p:nvSpPr>
        <p:spPr>
          <a:xfrm>
            <a:off x="3189515" y="-145143"/>
            <a:ext cx="10515600" cy="1325563"/>
          </a:xfrm>
        </p:spPr>
        <p:txBody>
          <a:bodyPr/>
          <a:lstStyle/>
          <a:p>
            <a:r>
              <a:rPr lang="en-US" dirty="0">
                <a:solidFill>
                  <a:schemeClr val="bg1"/>
                </a:solidFill>
                <a:latin typeface="Arial Black" panose="020B0A04020102020204" pitchFamily="34" charset="0"/>
              </a:rPr>
              <a:t>\</a:t>
            </a:r>
          </a:p>
        </p:txBody>
      </p:sp>
      <p:sp>
        <p:nvSpPr>
          <p:cNvPr id="33" name="TextBox 32">
            <a:extLst>
              <a:ext uri="{FF2B5EF4-FFF2-40B4-BE49-F238E27FC236}">
                <a16:creationId xmlns:a16="http://schemas.microsoft.com/office/drawing/2014/main" xmlns="" id="{788BA989-435F-944A-8F73-C4CC551CBAF8}"/>
              </a:ext>
            </a:extLst>
          </p:cNvPr>
          <p:cNvSpPr txBox="1"/>
          <p:nvPr/>
        </p:nvSpPr>
        <p:spPr>
          <a:xfrm>
            <a:off x="2701871" y="1001125"/>
            <a:ext cx="6788258" cy="5262979"/>
          </a:xfrm>
          <a:prstGeom prst="rect">
            <a:avLst/>
          </a:prstGeom>
          <a:solidFill>
            <a:schemeClr val="bg2">
              <a:alpha val="75000"/>
            </a:schemeClr>
          </a:solidFill>
        </p:spPr>
        <p:txBody>
          <a:bodyPr wrap="square" rtlCol="0">
            <a:spAutoFit/>
          </a:bodyPr>
          <a:lstStyle/>
          <a:p>
            <a:pPr defTabSz="685800"/>
            <a:endParaRPr lang="en-US" sz="2800" b="1" kern="0" dirty="0"/>
          </a:p>
          <a:p>
            <a:pPr marL="514350" indent="-514350" defTabSz="685800">
              <a:buFontTx/>
              <a:buAutoNum type="arabicParenR"/>
            </a:pPr>
            <a:r>
              <a:rPr lang="en-US" sz="2800" b="1" kern="0" dirty="0"/>
              <a:t>Low-income customer acquisition</a:t>
            </a:r>
          </a:p>
          <a:p>
            <a:pPr marL="514350" indent="-514350" defTabSz="685800">
              <a:buAutoNum type="arabicParenR"/>
            </a:pPr>
            <a:r>
              <a:rPr lang="en-US" sz="2800" b="1" kern="0" dirty="0"/>
              <a:t>Income Verification</a:t>
            </a:r>
          </a:p>
          <a:p>
            <a:pPr marL="514350" indent="-514350" defTabSz="685800">
              <a:buAutoNum type="arabicParenR"/>
            </a:pPr>
            <a:r>
              <a:rPr lang="en-US" sz="2800" b="1" kern="0" dirty="0"/>
              <a:t>LIHEAP Eligible </a:t>
            </a:r>
          </a:p>
          <a:p>
            <a:pPr marL="514350" indent="-514350" defTabSz="685800">
              <a:buAutoNum type="arabicParenR"/>
            </a:pPr>
            <a:r>
              <a:rPr lang="en-US" sz="2800" b="1" kern="0" dirty="0"/>
              <a:t>Public-private partnership</a:t>
            </a:r>
          </a:p>
          <a:p>
            <a:pPr marL="514350" indent="-514350" defTabSz="685800">
              <a:buAutoNum type="arabicParenR"/>
            </a:pPr>
            <a:r>
              <a:rPr lang="en-US" sz="2800" b="1" kern="0" dirty="0"/>
              <a:t>Utility relationships already exist</a:t>
            </a:r>
          </a:p>
          <a:p>
            <a:pPr marL="514350" indent="-514350" defTabSz="685800">
              <a:buAutoNum type="arabicParenR"/>
            </a:pPr>
            <a:r>
              <a:rPr lang="en-US" sz="2800" b="1" kern="0" dirty="0"/>
              <a:t>Mission and service alignment</a:t>
            </a:r>
          </a:p>
          <a:p>
            <a:pPr marL="514350" indent="-514350" defTabSz="685800">
              <a:buAutoNum type="arabicParenR"/>
            </a:pPr>
            <a:r>
              <a:rPr lang="en-US" sz="2800" b="1" kern="0" dirty="0"/>
              <a:t>National delivery infrastructure</a:t>
            </a:r>
          </a:p>
          <a:p>
            <a:pPr marL="514350" indent="-514350" defTabSz="685800">
              <a:buAutoNum type="arabicParenR"/>
            </a:pPr>
            <a:r>
              <a:rPr lang="en-US" sz="2800" b="1" kern="0" dirty="0"/>
              <a:t>Scalable, replicable, sustainable</a:t>
            </a:r>
          </a:p>
          <a:p>
            <a:pPr marL="514350" indent="-514350" defTabSz="685800">
              <a:buAutoNum type="arabicParenR"/>
            </a:pPr>
            <a:r>
              <a:rPr lang="en-US" sz="2800" b="1" kern="0" dirty="0"/>
              <a:t>Locally owned and operated </a:t>
            </a:r>
          </a:p>
          <a:p>
            <a:pPr marL="514350" indent="-514350" defTabSz="685800">
              <a:buAutoNum type="arabicParenR"/>
            </a:pPr>
            <a:r>
              <a:rPr lang="en-US" sz="2800" b="1" kern="0" dirty="0"/>
              <a:t>You Name One</a:t>
            </a:r>
          </a:p>
          <a:p>
            <a:pPr marL="514350" indent="-514350" defTabSz="685800">
              <a:buAutoNum type="arabicParenR"/>
            </a:pPr>
            <a:r>
              <a:rPr lang="en-US" sz="2800" b="1" kern="0" dirty="0"/>
              <a:t>Another?</a:t>
            </a:r>
          </a:p>
        </p:txBody>
      </p:sp>
      <p:sp>
        <p:nvSpPr>
          <p:cNvPr id="36" name="TextBox 35">
            <a:extLst>
              <a:ext uri="{FF2B5EF4-FFF2-40B4-BE49-F238E27FC236}">
                <a16:creationId xmlns:a16="http://schemas.microsoft.com/office/drawing/2014/main" xmlns="" id="{98FA83EB-BE6B-1F43-B605-C62699149470}"/>
              </a:ext>
            </a:extLst>
          </p:cNvPr>
          <p:cNvSpPr txBox="1"/>
          <p:nvPr/>
        </p:nvSpPr>
        <p:spPr>
          <a:xfrm>
            <a:off x="315132" y="256028"/>
            <a:ext cx="11561736" cy="523220"/>
          </a:xfrm>
          <a:prstGeom prst="rect">
            <a:avLst/>
          </a:prstGeom>
          <a:solidFill>
            <a:schemeClr val="bg2"/>
          </a:solidFill>
        </p:spPr>
        <p:txBody>
          <a:bodyPr wrap="square" rtlCol="0">
            <a:spAutoFit/>
          </a:bodyPr>
          <a:lstStyle/>
          <a:p>
            <a:pPr defTabSz="685800"/>
            <a:r>
              <a:rPr lang="en-US" sz="2800" b="1" kern="0" dirty="0"/>
              <a:t>Key Benefits of Delivering Community Solar Assistance through CAPS</a:t>
            </a:r>
          </a:p>
        </p:txBody>
      </p:sp>
    </p:spTree>
    <p:extLst>
      <p:ext uri="{BB962C8B-B14F-4D97-AF65-F5344CB8AC3E}">
        <p14:creationId xmlns:p14="http://schemas.microsoft.com/office/powerpoint/2010/main" val="148191255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xmlns="" id="{823AC064-BC96-4F32-8AE1-B2FD387548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74C2B343-F88A-CA4D-B670-B12A1A3F530C}"/>
              </a:ext>
            </a:extLst>
          </p:cNvPr>
          <p:cNvSpPr>
            <a:spLocks noGrp="1"/>
          </p:cNvSpPr>
          <p:nvPr>
            <p:ph type="title"/>
          </p:nvPr>
        </p:nvSpPr>
        <p:spPr>
          <a:xfrm>
            <a:off x="655264" y="454731"/>
            <a:ext cx="11139854" cy="930447"/>
          </a:xfrm>
          <a:prstGeom prst="ellipse">
            <a:avLst/>
          </a:prstGeom>
        </p:spPr>
        <p:txBody>
          <a:bodyPr vert="horz" lIns="91440" tIns="45720" rIns="91440" bIns="45720" rtlCol="0" anchor="b">
            <a:normAutofit/>
          </a:bodyPr>
          <a:lstStyle/>
          <a:p>
            <a:pPr algn="ctr"/>
            <a:r>
              <a:rPr lang="en-US" sz="3800" b="1">
                <a:solidFill>
                  <a:srgbClr val="FFFFFF"/>
                </a:solidFill>
              </a:rPr>
              <a:t>WHY is this IMPORTANT?</a:t>
            </a:r>
          </a:p>
        </p:txBody>
      </p:sp>
      <p:cxnSp>
        <p:nvCxnSpPr>
          <p:cNvPr id="31" name="Straight Connector 30">
            <a:extLst>
              <a:ext uri="{FF2B5EF4-FFF2-40B4-BE49-F238E27FC236}">
                <a16:creationId xmlns:a16="http://schemas.microsoft.com/office/drawing/2014/main" xmlns="" id="{7E7C77BC-7138-40B1-A15B-20F57A49462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7" name="Content Placeholder 6">
            <a:extLst>
              <a:ext uri="{FF2B5EF4-FFF2-40B4-BE49-F238E27FC236}">
                <a16:creationId xmlns:a16="http://schemas.microsoft.com/office/drawing/2014/main" xmlns="" id="{40E19D24-9EC8-9449-BD69-DA52387683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4984" y="2426818"/>
            <a:ext cx="3089083" cy="3997637"/>
          </a:xfrm>
          <a:prstGeom prst="rect">
            <a:avLst/>
          </a:prstGeom>
        </p:spPr>
      </p:pic>
      <p:cxnSp>
        <p:nvCxnSpPr>
          <p:cNvPr id="33" name="Straight Connector 32">
            <a:extLst>
              <a:ext uri="{FF2B5EF4-FFF2-40B4-BE49-F238E27FC236}">
                <a16:creationId xmlns:a16="http://schemas.microsoft.com/office/drawing/2014/main" xmlns="" id="{DB146403-F3D6-484B-B2ED-97F9565D037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9" name="Content Placeholder 8">
            <a:extLst>
              <a:ext uri="{FF2B5EF4-FFF2-40B4-BE49-F238E27FC236}">
                <a16:creationId xmlns:a16="http://schemas.microsoft.com/office/drawing/2014/main" xmlns="" id="{0158B443-5E02-6C4C-A21E-E8528F0DA4E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28490" y="2426818"/>
            <a:ext cx="3089083" cy="3997637"/>
          </a:xfrm>
          <a:prstGeom prst="rect">
            <a:avLst/>
          </a:prstGeom>
        </p:spPr>
      </p:pic>
    </p:spTree>
    <p:extLst>
      <p:ext uri="{BB962C8B-B14F-4D97-AF65-F5344CB8AC3E}">
        <p14:creationId xmlns:p14="http://schemas.microsoft.com/office/powerpoint/2010/main" val="27808605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AB45A142-4255-493C-8284-5D566C121B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9F57EAAC-99A9-CD4A-A6FE-257574379580}"/>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b="1" kern="1200">
                <a:solidFill>
                  <a:srgbClr val="FFFFFF"/>
                </a:solidFill>
                <a:latin typeface="+mj-lt"/>
                <a:ea typeface="+mj-ea"/>
                <a:cs typeface="+mj-cs"/>
              </a:rPr>
              <a:t>HOW does it WORK?</a:t>
            </a:r>
          </a:p>
        </p:txBody>
      </p:sp>
      <p:cxnSp>
        <p:nvCxnSpPr>
          <p:cNvPr id="13" name="Straight Connector 12">
            <a:extLst>
              <a:ext uri="{FF2B5EF4-FFF2-40B4-BE49-F238E27FC236}">
                <a16:creationId xmlns:a16="http://schemas.microsoft.com/office/drawing/2014/main" xmlns="" id="{38FB9660-F42F-4313-BBC4-47C007FE484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Content Placeholder 5">
            <a:extLst>
              <a:ext uri="{FF2B5EF4-FFF2-40B4-BE49-F238E27FC236}">
                <a16:creationId xmlns:a16="http://schemas.microsoft.com/office/drawing/2014/main" xmlns="" id="{58E93F3E-DB0E-054F-BFBB-B003578981D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58469" y="492573"/>
            <a:ext cx="4544251" cy="5880796"/>
          </a:xfrm>
          <a:prstGeom prst="rect">
            <a:avLst/>
          </a:prstGeom>
        </p:spPr>
      </p:pic>
      <p:sp>
        <p:nvSpPr>
          <p:cNvPr id="4" name="Text Placeholder 3">
            <a:extLst>
              <a:ext uri="{FF2B5EF4-FFF2-40B4-BE49-F238E27FC236}">
                <a16:creationId xmlns:a16="http://schemas.microsoft.com/office/drawing/2014/main" xmlns="" id="{9ECCFDAF-BEAD-7E45-979C-25F5B2636960}"/>
              </a:ext>
            </a:extLst>
          </p:cNvPr>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32290832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AB45A142-4255-493C-8284-5D566C121B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D7EFC577-9C7E-A042-87E3-043808F044FA}"/>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dirty="0">
                <a:solidFill>
                  <a:srgbClr val="FFFFFF"/>
                </a:solidFill>
                <a:latin typeface="+mj-lt"/>
                <a:ea typeface="+mj-ea"/>
                <a:cs typeface="+mj-cs"/>
              </a:rPr>
              <a:t>WHAT about FUNDING?</a:t>
            </a:r>
          </a:p>
        </p:txBody>
      </p:sp>
      <p:cxnSp>
        <p:nvCxnSpPr>
          <p:cNvPr id="12" name="Straight Connector 11">
            <a:extLst>
              <a:ext uri="{FF2B5EF4-FFF2-40B4-BE49-F238E27FC236}">
                <a16:creationId xmlns:a16="http://schemas.microsoft.com/office/drawing/2014/main" xmlns="" id="{38FB9660-F42F-4313-BBC4-47C007FE484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xmlns="" id="{0DC38361-E50B-294F-85FC-F30CB0618A0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53822" y="1032735"/>
            <a:ext cx="6553545" cy="4800471"/>
          </a:xfrm>
          <a:prstGeom prst="rect">
            <a:avLst/>
          </a:prstGeom>
        </p:spPr>
      </p:pic>
    </p:spTree>
    <p:extLst>
      <p:ext uri="{BB962C8B-B14F-4D97-AF65-F5344CB8AC3E}">
        <p14:creationId xmlns:p14="http://schemas.microsoft.com/office/powerpoint/2010/main" val="28079866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view of a tennis court&#10;&#10;Description generated with high confidence">
            <a:extLst>
              <a:ext uri="{FF2B5EF4-FFF2-40B4-BE49-F238E27FC236}">
                <a16:creationId xmlns:a16="http://schemas.microsoft.com/office/drawing/2014/main" xmlns="" id="{78FDABC5-B383-4D50-B736-0A3523A0B6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409715" cy="6923988"/>
          </a:xfrm>
          <a:prstGeom prst="rect">
            <a:avLst/>
          </a:prstGeom>
        </p:spPr>
      </p:pic>
      <p:sp>
        <p:nvSpPr>
          <p:cNvPr id="12" name="Title 1">
            <a:extLst>
              <a:ext uri="{FF2B5EF4-FFF2-40B4-BE49-F238E27FC236}">
                <a16:creationId xmlns:a16="http://schemas.microsoft.com/office/drawing/2014/main" xmlns="" id="{43060107-40EA-4FF0-AA1E-FFA678DD3610}"/>
              </a:ext>
            </a:extLst>
          </p:cNvPr>
          <p:cNvSpPr>
            <a:spLocks noGrp="1"/>
          </p:cNvSpPr>
          <p:nvPr>
            <p:ph type="title"/>
          </p:nvPr>
        </p:nvSpPr>
        <p:spPr>
          <a:xfrm>
            <a:off x="-54877" y="472914"/>
            <a:ext cx="4062643" cy="1043409"/>
          </a:xfrm>
        </p:spPr>
        <p:txBody>
          <a:bodyPr>
            <a:normAutofit/>
          </a:bodyPr>
          <a:lstStyle/>
          <a:p>
            <a:pPr algn="ctr"/>
            <a:r>
              <a:rPr lang="en-US" sz="3300" dirty="0">
                <a:solidFill>
                  <a:srgbClr val="FFC000"/>
                </a:solidFill>
                <a:latin typeface="Arial Black" panose="020B0A04020102020204" pitchFamily="34" charset="0"/>
              </a:rPr>
              <a:t>THANK YOU!</a:t>
            </a:r>
          </a:p>
        </p:txBody>
      </p:sp>
      <p:sp>
        <p:nvSpPr>
          <p:cNvPr id="6" name="Oval 5">
            <a:extLst>
              <a:ext uri="{FF2B5EF4-FFF2-40B4-BE49-F238E27FC236}">
                <a16:creationId xmlns:a16="http://schemas.microsoft.com/office/drawing/2014/main" xmlns="" id="{1923A180-7F3C-40AC-9496-005DC76B2434}"/>
              </a:ext>
            </a:extLst>
          </p:cNvPr>
          <p:cNvSpPr/>
          <p:nvPr/>
        </p:nvSpPr>
        <p:spPr>
          <a:xfrm>
            <a:off x="3719963" y="1516323"/>
            <a:ext cx="9802456" cy="5901153"/>
          </a:xfrm>
          <a:prstGeom prst="ellipse">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9">
            <a:extLst>
              <a:ext uri="{FF2B5EF4-FFF2-40B4-BE49-F238E27FC236}">
                <a16:creationId xmlns:a16="http://schemas.microsoft.com/office/drawing/2014/main" xmlns="" id="{8E7FC1A3-A932-49B3-B566-1F4FA08CFC9E}"/>
              </a:ext>
            </a:extLst>
          </p:cNvPr>
          <p:cNvSpPr txBox="1">
            <a:spLocks/>
          </p:cNvSpPr>
          <p:nvPr/>
        </p:nvSpPr>
        <p:spPr>
          <a:xfrm>
            <a:off x="5331785" y="2444422"/>
            <a:ext cx="6969072" cy="289233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000" dirty="0">
                <a:solidFill>
                  <a:schemeClr val="bg1"/>
                </a:solidFill>
                <a:latin typeface="Arial" panose="020B0604020202020204" pitchFamily="34" charset="0"/>
                <a:cs typeface="Arial" panose="020B0604020202020204" pitchFamily="34" charset="0"/>
              </a:rPr>
              <a:t>Thank you for your consideration and interest.</a:t>
            </a:r>
          </a:p>
          <a:p>
            <a:pPr fontAlgn="base"/>
            <a:r>
              <a:rPr lang="en-US" dirty="0">
                <a:solidFill>
                  <a:schemeClr val="bg1"/>
                </a:solidFill>
              </a:rPr>
              <a:t>RREAL invites Community Action Partners across the United States to join us in delivering this innovative Solar Assistance model in your community. </a:t>
            </a:r>
            <a:endParaRPr lang="en-US" sz="2000" dirty="0">
              <a:solidFill>
                <a:schemeClr val="bg1"/>
              </a:solidFill>
              <a:latin typeface="Arial" panose="020B0604020202020204" pitchFamily="34" charset="0"/>
              <a:cs typeface="Arial" panose="020B0604020202020204" pitchFamily="34" charset="0"/>
            </a:endParaRPr>
          </a:p>
          <a:p>
            <a:r>
              <a:rPr lang="en-US" sz="2000" dirty="0">
                <a:solidFill>
                  <a:schemeClr val="bg1"/>
                </a:solidFill>
                <a:latin typeface="Arial" panose="020B0604020202020204" pitchFamily="34" charset="0"/>
                <a:cs typeface="Arial" panose="020B0604020202020204" pitchFamily="34" charset="0"/>
              </a:rPr>
              <a:t>For additional information, please contact me,</a:t>
            </a:r>
          </a:p>
          <a:p>
            <a:r>
              <a:rPr lang="en-US" sz="2000" dirty="0">
                <a:solidFill>
                  <a:schemeClr val="bg1"/>
                </a:solidFill>
                <a:latin typeface="Arial" panose="020B0604020202020204" pitchFamily="34" charset="0"/>
                <a:cs typeface="Arial" panose="020B0604020202020204" pitchFamily="34" charset="0"/>
              </a:rPr>
              <a:t>Vicki O’Day  *  </a:t>
            </a:r>
            <a:r>
              <a:rPr lang="en-US" sz="2000" dirty="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xmlns="" val="tx"/>
                    </a:ext>
                  </a:extLst>
                </a:hlinkClick>
              </a:rPr>
              <a:t>vicki@rreal.org</a:t>
            </a:r>
            <a:r>
              <a:rPr lang="en-US" sz="2000" dirty="0">
                <a:solidFill>
                  <a:schemeClr val="bg1"/>
                </a:solidFill>
                <a:latin typeface="Arial" panose="020B0604020202020204" pitchFamily="34" charset="0"/>
                <a:cs typeface="Arial" panose="020B0604020202020204" pitchFamily="34" charset="0"/>
              </a:rPr>
              <a:t>  *  952-239-6198</a:t>
            </a:r>
          </a:p>
          <a:p>
            <a:endParaRPr lang="en-US" sz="2000" dirty="0">
              <a:solidFill>
                <a:schemeClr val="bg1"/>
              </a:solidFill>
              <a:latin typeface="Arial" panose="020B0604020202020204" pitchFamily="34" charset="0"/>
              <a:cs typeface="Arial" panose="020B0604020202020204" pitchFamily="34" charset="0"/>
            </a:endParaRPr>
          </a:p>
          <a:p>
            <a:pPr>
              <a:spcBef>
                <a:spcPts val="0"/>
              </a:spcBef>
            </a:pPr>
            <a:r>
              <a:rPr lang="en-US" sz="2000" dirty="0">
                <a:solidFill>
                  <a:schemeClr val="bg1"/>
                </a:solidFill>
                <a:latin typeface="Arial" panose="020B0604020202020204" pitchFamily="34" charset="0"/>
                <a:cs typeface="Arial" panose="020B0604020202020204" pitchFamily="34" charset="0"/>
              </a:rPr>
              <a:t>Rural Renewable Energy Alliance                   </a:t>
            </a:r>
          </a:p>
          <a:p>
            <a:pPr>
              <a:spcBef>
                <a:spcPts val="0"/>
              </a:spcBef>
            </a:pPr>
            <a:r>
              <a:rPr lang="en-US" sz="2000" dirty="0">
                <a:solidFill>
                  <a:schemeClr val="bg1"/>
                </a:solidFill>
                <a:latin typeface="Arial" panose="020B0604020202020204" pitchFamily="34" charset="0"/>
                <a:cs typeface="Arial" panose="020B0604020202020204" pitchFamily="34" charset="0"/>
              </a:rPr>
              <a:t>P.O. Box 89, Pine River, MN 56474</a:t>
            </a:r>
          </a:p>
          <a:p>
            <a:pPr>
              <a:spcBef>
                <a:spcPts val="0"/>
              </a:spcBef>
            </a:pPr>
            <a:endParaRPr lang="en-US" sz="2000" dirty="0">
              <a:solidFill>
                <a:schemeClr val="bg1"/>
              </a:solidFill>
              <a:latin typeface="Arial" panose="020B0604020202020204" pitchFamily="34" charset="0"/>
              <a:cs typeface="Arial" panose="020B0604020202020204" pitchFamily="34" charset="0"/>
            </a:endParaRPr>
          </a:p>
          <a:p>
            <a:pPr>
              <a:spcBef>
                <a:spcPts val="0"/>
              </a:spcBef>
            </a:pPr>
            <a:r>
              <a:rPr lang="en-US" sz="2000" dirty="0">
                <a:solidFill>
                  <a:schemeClr val="bg1"/>
                </a:solidFill>
                <a:latin typeface="Arial" panose="020B0604020202020204" pitchFamily="34" charset="0"/>
                <a:cs typeface="Arial" panose="020B0604020202020204" pitchFamily="34" charset="0"/>
              </a:rPr>
              <a:t> </a:t>
            </a:r>
            <a:r>
              <a:rPr lang="en-US" sz="2000" dirty="0" err="1">
                <a:solidFill>
                  <a:schemeClr val="bg1"/>
                </a:solidFill>
                <a:latin typeface="Arial" panose="020B0604020202020204" pitchFamily="34" charset="0"/>
                <a:cs typeface="Arial" panose="020B0604020202020204" pitchFamily="34" charset="0"/>
              </a:rPr>
              <a:t>www.rreal.org</a:t>
            </a:r>
            <a:r>
              <a:rPr lang="en-US" sz="2000" dirty="0">
                <a:solidFill>
                  <a:schemeClr val="bg1"/>
                </a:solidFill>
                <a:latin typeface="Arial" panose="020B0604020202020204" pitchFamily="34" charset="0"/>
                <a:cs typeface="Arial" panose="020B0604020202020204" pitchFamily="34" charset="0"/>
              </a:rPr>
              <a:t>/cs4ca</a:t>
            </a:r>
          </a:p>
        </p:txBody>
      </p:sp>
    </p:spTree>
    <p:extLst>
      <p:ext uri="{BB962C8B-B14F-4D97-AF65-F5344CB8AC3E}">
        <p14:creationId xmlns:p14="http://schemas.microsoft.com/office/powerpoint/2010/main" val="140318101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86863"/>
            <a:ext cx="12192000" cy="1444839"/>
          </a:xfrm>
        </p:spPr>
        <p:txBody>
          <a:bodyPr>
            <a:normAutofit/>
          </a:bodyPr>
          <a:lstStyle/>
          <a:p>
            <a:pPr>
              <a:spcAft>
                <a:spcPts val="3000"/>
              </a:spcAft>
            </a:pPr>
            <a:r>
              <a:rPr lang="en-US" sz="3600" dirty="0"/>
              <a:t>Thank You For Joining Today’s Webinar!</a:t>
            </a:r>
            <a:br>
              <a:rPr lang="en-US" sz="3600" dirty="0"/>
            </a:br>
            <a:r>
              <a:rPr lang="en-US" sz="3600" dirty="0"/>
              <a:t>For More on Energy Partnerships:</a:t>
            </a:r>
          </a:p>
        </p:txBody>
      </p:sp>
      <p:sp>
        <p:nvSpPr>
          <p:cNvPr id="3" name="Subtitle 2"/>
          <p:cNvSpPr>
            <a:spLocks noGrp="1"/>
          </p:cNvSpPr>
          <p:nvPr>
            <p:ph type="subTitle" idx="1"/>
          </p:nvPr>
        </p:nvSpPr>
        <p:spPr>
          <a:xfrm>
            <a:off x="492369" y="2052806"/>
            <a:ext cx="11271739" cy="4466407"/>
          </a:xfrm>
        </p:spPr>
        <p:txBody>
          <a:bodyPr>
            <a:normAutofit/>
          </a:bodyPr>
          <a:lstStyle/>
          <a:p>
            <a:pPr marL="457200" indent="-457200" algn="l">
              <a:buFont typeface="Wingdings" panose="05000000000000000000" pitchFamily="2" charset="2"/>
              <a:buChar char="ü"/>
            </a:pPr>
            <a:r>
              <a:rPr lang="en-US" i="0" dirty="0">
                <a:solidFill>
                  <a:srgbClr val="002060"/>
                </a:solidFill>
              </a:rPr>
              <a:t>Attend the </a:t>
            </a:r>
            <a:r>
              <a:rPr lang="en-US" b="1" i="0" dirty="0">
                <a:solidFill>
                  <a:srgbClr val="002060"/>
                </a:solidFill>
              </a:rPr>
              <a:t>Energy Partnerships Track </a:t>
            </a:r>
            <a:r>
              <a:rPr lang="en-US" i="0" dirty="0">
                <a:solidFill>
                  <a:srgbClr val="002060"/>
                </a:solidFill>
              </a:rPr>
              <a:t>at the </a:t>
            </a:r>
            <a:r>
              <a:rPr lang="en-US" b="1" i="0" dirty="0">
                <a:solidFill>
                  <a:srgbClr val="002060"/>
                </a:solidFill>
                <a:hlinkClick r:id="rId3"/>
              </a:rPr>
              <a:t>CAP Annual Convention </a:t>
            </a:r>
            <a:endParaRPr lang="en-US" b="1" i="0" dirty="0">
              <a:solidFill>
                <a:srgbClr val="002060"/>
              </a:solidFill>
            </a:endParaRPr>
          </a:p>
          <a:p>
            <a:pPr marL="404813" indent="52388" algn="l"/>
            <a:r>
              <a:rPr lang="en-US" b="1" i="0" dirty="0">
                <a:solidFill>
                  <a:srgbClr val="002060"/>
                </a:solidFill>
              </a:rPr>
              <a:t>August 28-30</a:t>
            </a:r>
            <a:r>
              <a:rPr lang="en-US" i="0" dirty="0">
                <a:solidFill>
                  <a:srgbClr val="002060"/>
                </a:solidFill>
              </a:rPr>
              <a:t>, 2019 in Chicago</a:t>
            </a:r>
          </a:p>
          <a:p>
            <a:pPr marL="1143000" lvl="2" indent="-457200" algn="l">
              <a:buFont typeface="Arial" panose="020B0604020202020204" pitchFamily="34" charset="0"/>
              <a:buChar char="•"/>
            </a:pPr>
            <a:r>
              <a:rPr lang="en-US" sz="2400" i="1" dirty="0">
                <a:solidFill>
                  <a:srgbClr val="002060"/>
                </a:solidFill>
              </a:rPr>
              <a:t>Update from the Department of Energy</a:t>
            </a:r>
          </a:p>
          <a:p>
            <a:pPr marL="1143000" lvl="2" indent="-457200" algn="l">
              <a:buFont typeface="Arial" panose="020B0604020202020204" pitchFamily="34" charset="0"/>
              <a:buChar char="•"/>
            </a:pPr>
            <a:r>
              <a:rPr lang="en-US" sz="2400" i="1" dirty="0">
                <a:solidFill>
                  <a:srgbClr val="002060"/>
                </a:solidFill>
              </a:rPr>
              <a:t>Percentage of Income Payment Plans</a:t>
            </a:r>
          </a:p>
          <a:p>
            <a:pPr marL="1143000" lvl="2" indent="-457200" algn="l">
              <a:buFont typeface="Arial" panose="020B0604020202020204" pitchFamily="34" charset="0"/>
              <a:buChar char="•"/>
            </a:pPr>
            <a:r>
              <a:rPr lang="en-US" sz="2400" i="1" dirty="0">
                <a:solidFill>
                  <a:srgbClr val="002060"/>
                </a:solidFill>
              </a:rPr>
              <a:t>Solar as a Social Enterprise </a:t>
            </a:r>
          </a:p>
          <a:p>
            <a:pPr marL="1143000" lvl="2" indent="-457200" algn="l">
              <a:buFont typeface="Arial" panose="020B0604020202020204" pitchFamily="34" charset="0"/>
              <a:buChar char="•"/>
            </a:pPr>
            <a:r>
              <a:rPr lang="en-US" sz="2400" i="1" dirty="0">
                <a:solidFill>
                  <a:srgbClr val="002060"/>
                </a:solidFill>
              </a:rPr>
              <a:t>General Session – Leading the </a:t>
            </a:r>
          </a:p>
          <a:p>
            <a:pPr lvl="2" algn="l"/>
            <a:r>
              <a:rPr lang="en-US" sz="2400" i="1" dirty="0">
                <a:solidFill>
                  <a:srgbClr val="002060"/>
                </a:solidFill>
              </a:rPr>
              <a:t>       Campaign for Affordable, Accessible Energy for All</a:t>
            </a:r>
            <a:endParaRPr lang="en-US" i="0" dirty="0">
              <a:solidFill>
                <a:srgbClr val="002060"/>
              </a:solidFill>
            </a:endParaRPr>
          </a:p>
          <a:p>
            <a:pPr marL="342900" indent="-342900" algn="l">
              <a:buFont typeface="Wingdings" panose="05000000000000000000" pitchFamily="2" charset="2"/>
              <a:buChar char="ü"/>
            </a:pPr>
            <a:r>
              <a:rPr lang="en-US" i="0" dirty="0">
                <a:solidFill>
                  <a:srgbClr val="002060"/>
                </a:solidFill>
              </a:rPr>
              <a:t>Visit </a:t>
            </a:r>
            <a:r>
              <a:rPr lang="en-US" i="0" dirty="0">
                <a:solidFill>
                  <a:srgbClr val="002060"/>
                </a:solidFill>
                <a:hlinkClick r:id="rId4"/>
              </a:rPr>
              <a:t>http://bit.ly/EnergyPartnerships</a:t>
            </a:r>
            <a:endParaRPr lang="en-US" i="0" dirty="0">
              <a:solidFill>
                <a:srgbClr val="002060"/>
              </a:solidFill>
            </a:endParaRPr>
          </a:p>
          <a:p>
            <a:pPr marL="342900" indent="-342900" algn="l">
              <a:buFont typeface="Wingdings" panose="05000000000000000000" pitchFamily="2" charset="2"/>
              <a:buChar char="ü"/>
            </a:pPr>
            <a:r>
              <a:rPr lang="en-US" i="0" dirty="0">
                <a:solidFill>
                  <a:srgbClr val="002060"/>
                </a:solidFill>
              </a:rPr>
              <a:t>Contact Kathryn Maddux, </a:t>
            </a:r>
            <a:r>
              <a:rPr lang="en-US" i="0" dirty="0">
                <a:solidFill>
                  <a:srgbClr val="002060"/>
                </a:solidFill>
                <a:hlinkClick r:id="rId5"/>
              </a:rPr>
              <a:t>kmaddux@communityactionpartnership.com</a:t>
            </a:r>
            <a:endParaRPr lang="en-US" i="0" dirty="0">
              <a:solidFill>
                <a:srgbClr val="002060"/>
              </a:solidFill>
            </a:endParaRPr>
          </a:p>
          <a:p>
            <a:pPr marL="342900" indent="-342900" algn="l">
              <a:buFont typeface="Arial" panose="020B0604020202020204" pitchFamily="34" charset="0"/>
              <a:buChar char="•"/>
            </a:pPr>
            <a:endParaRPr lang="en-US" sz="2250" i="0" dirty="0">
              <a:solidFill>
                <a:srgbClr val="002060"/>
              </a:solidFill>
            </a:endParaRPr>
          </a:p>
          <a:p>
            <a:endParaRPr lang="en-US" sz="1800" i="0" dirty="0">
              <a:solidFill>
                <a:srgbClr val="C00000"/>
              </a:solidFill>
            </a:endParaRPr>
          </a:p>
          <a:p>
            <a:endParaRPr lang="en-US" sz="1350" dirty="0">
              <a:solidFill>
                <a:schemeClr val="accent1">
                  <a:lumMod val="50000"/>
                </a:schemeClr>
              </a:solidFill>
            </a:endParaRPr>
          </a:p>
        </p:txBody>
      </p:sp>
      <p:grpSp>
        <p:nvGrpSpPr>
          <p:cNvPr id="8" name="Group 7"/>
          <p:cNvGrpSpPr/>
          <p:nvPr/>
        </p:nvGrpSpPr>
        <p:grpSpPr>
          <a:xfrm>
            <a:off x="6837846" y="2556728"/>
            <a:ext cx="4712679" cy="2356339"/>
            <a:chOff x="3450200" y="4739539"/>
            <a:chExt cx="3888838" cy="1760987"/>
          </a:xfrm>
        </p:grpSpPr>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50200" y="4959027"/>
              <a:ext cx="2635235" cy="1322010"/>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23298" y="4739539"/>
              <a:ext cx="1115740" cy="1760987"/>
            </a:xfrm>
            <a:prstGeom prst="rect">
              <a:avLst/>
            </a:prstGeom>
          </p:spPr>
        </p:pic>
      </p:grpSp>
      <p:sp>
        <p:nvSpPr>
          <p:cNvPr id="6" name="Rectangle 5"/>
          <p:cNvSpPr/>
          <p:nvPr/>
        </p:nvSpPr>
        <p:spPr>
          <a:xfrm>
            <a:off x="416171" y="6389341"/>
            <a:ext cx="11347937"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0" cap="none" spc="0" normalizeH="0" baseline="0" noProof="0" dirty="0">
                <a:ln>
                  <a:noFill/>
                </a:ln>
                <a:solidFill>
                  <a:srgbClr val="000000"/>
                </a:solidFill>
                <a:effectLst/>
                <a:uLnTx/>
                <a:uFillTx/>
                <a:latin typeface="Formata-LightItalic"/>
                <a:ea typeface="+mn-ea"/>
                <a:cs typeface="+mn-cs"/>
              </a:rPr>
              <a:t>This presentation was created by the National Association of Community Action Agencies – Community Action Partnership, in the performance of the U.S. Department of Energy, Energy Efficiency and Renewable Energy Grant Number, EE0008051. Any opinion, findings, and conclusions, or recommendations expressed in this material are those of the author(s) and do not necessarily reflect the views of the U.S. Department of Energy, Energy Efficiency and Renewable Energy.</a:t>
            </a:r>
            <a:endParaRPr kumimoji="0" lang="en-US" sz="800" b="0" i="1" u="none" strike="noStrike" kern="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6984979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6466523" y="1066801"/>
            <a:ext cx="3754752" cy="1325563"/>
          </a:xfrm>
        </p:spPr>
        <p:txBody>
          <a:bodyPr>
            <a:normAutofit/>
          </a:bodyPr>
          <a:lstStyle/>
          <a:p>
            <a:pPr>
              <a:lnSpc>
                <a:spcPct val="90000"/>
              </a:lnSpc>
            </a:pPr>
            <a:r>
              <a:rPr lang="en-US" altLang="en-US" sz="3100" b="1" dirty="0">
                <a:solidFill>
                  <a:srgbClr val="B8083A"/>
                </a:solidFill>
              </a:rPr>
              <a:t>THE PROMISE OF </a:t>
            </a:r>
            <a:br>
              <a:rPr lang="en-US" altLang="en-US" sz="3100" b="1" dirty="0">
                <a:solidFill>
                  <a:srgbClr val="B8083A"/>
                </a:solidFill>
              </a:rPr>
            </a:br>
            <a:r>
              <a:rPr lang="en-US" altLang="en-US" sz="3100" b="1" dirty="0">
                <a:solidFill>
                  <a:srgbClr val="B8083A"/>
                </a:solidFill>
              </a:rPr>
              <a:t>COMMUNITY ACTION</a:t>
            </a:r>
          </a:p>
        </p:txBody>
      </p:sp>
      <p:sp>
        <p:nvSpPr>
          <p:cNvPr id="72" name="Freeform: Shape 71">
            <a:extLst>
              <a:ext uri="{FF2B5EF4-FFF2-40B4-BE49-F238E27FC236}">
                <a16:creationId xmlns:a16="http://schemas.microsoft.com/office/drawing/2014/main" xmlns="" id="{4F74D28C-3268-4E35-8EE1-D92CB4A85A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524000" y="0"/>
            <a:ext cx="4629586"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dirty="0">
              <a:solidFill>
                <a:prstClr val="white"/>
              </a:solidFill>
              <a:latin typeface="Calibri"/>
            </a:endParaRPr>
          </a:p>
        </p:txBody>
      </p:sp>
      <p:sp>
        <p:nvSpPr>
          <p:cNvPr id="74" name="Freeform: Shape 73">
            <a:extLst>
              <a:ext uri="{FF2B5EF4-FFF2-40B4-BE49-F238E27FC236}">
                <a16:creationId xmlns:a16="http://schemas.microsoft.com/office/drawing/2014/main" xmlns="" id="{58D44E42-C462-4105-BC86-FE75B4E3C4A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524001" y="0"/>
            <a:ext cx="4518115"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rgbClr val="005288"/>
          </a:solidFill>
          <a:ln>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18435" name="Content Placeholder 2"/>
          <p:cNvSpPr>
            <a:spLocks noGrp="1"/>
          </p:cNvSpPr>
          <p:nvPr>
            <p:ph idx="1"/>
          </p:nvPr>
        </p:nvSpPr>
        <p:spPr>
          <a:xfrm>
            <a:off x="6324600" y="2286000"/>
            <a:ext cx="4038599" cy="3181684"/>
          </a:xfrm>
        </p:spPr>
        <p:txBody>
          <a:bodyPr anchor="t">
            <a:normAutofit fontScale="92500"/>
          </a:bodyPr>
          <a:lstStyle/>
          <a:p>
            <a:pPr marL="0" indent="0" algn="ctr">
              <a:buNone/>
            </a:pPr>
            <a:r>
              <a:rPr lang="en-US" altLang="en-US" sz="2400" i="1" dirty="0">
                <a:solidFill>
                  <a:srgbClr val="002060"/>
                </a:solidFill>
              </a:rPr>
              <a:t>Community Action changes people’s lives, embodies the spirit of hope, improves communities, and makes America a better place to live. We care about the entire community and  we are dedicated to helping people help themselves and each other.</a:t>
            </a:r>
          </a:p>
          <a:p>
            <a:pPr marL="0" indent="0">
              <a:buNone/>
            </a:pPr>
            <a:endParaRPr lang="en-US" altLang="en-US" sz="1600" i="1"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601" y="990600"/>
            <a:ext cx="3544891" cy="4114800"/>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3361383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81997" y="4495800"/>
            <a:ext cx="8428007" cy="2096218"/>
          </a:xfrm>
        </p:spPr>
        <p:txBody>
          <a:bodyPr>
            <a:normAutofit/>
          </a:bodyPr>
          <a:lstStyle/>
          <a:p>
            <a:pPr marL="0" indent="0" algn="ctr">
              <a:buNone/>
            </a:pPr>
            <a:r>
              <a:rPr lang="en-US" sz="2200" b="1" i="1" dirty="0">
                <a:hlinkClick r:id="" action="ppaction://noaction"/>
              </a:rPr>
              <a:t>https</a:t>
            </a:r>
            <a:r>
              <a:rPr lang="en-US" sz="2200" b="1" i="1" dirty="0">
                <a:hlinkClick r:id="rId2"/>
              </a:rPr>
              <a:t>://communityactionpartnership.com/events/category/webinars/</a:t>
            </a:r>
            <a:r>
              <a:rPr lang="en-US" sz="2200" b="1" i="1" dirty="0"/>
              <a:t>  </a:t>
            </a:r>
            <a:endParaRPr lang="en-US" sz="1900" b="1" i="1" dirty="0"/>
          </a:p>
          <a:p>
            <a:pPr marL="0" indent="0">
              <a:buNone/>
            </a:pPr>
            <a:endParaRPr lang="en-US" b="1" dirty="0"/>
          </a:p>
          <a:p>
            <a:endParaRPr lang="en-US" b="1" dirty="0"/>
          </a:p>
        </p:txBody>
      </p:sp>
      <p:pic>
        <p:nvPicPr>
          <p:cNvPr id="4" name="Picture 3"/>
          <p:cNvPicPr>
            <a:picLocks noChangeAspect="1"/>
          </p:cNvPicPr>
          <p:nvPr/>
        </p:nvPicPr>
        <p:blipFill>
          <a:blip r:embed="rId3"/>
          <a:stretch>
            <a:fillRect/>
          </a:stretch>
        </p:blipFill>
        <p:spPr>
          <a:xfrm>
            <a:off x="917858" y="179943"/>
            <a:ext cx="10004897" cy="3886200"/>
          </a:xfrm>
          <a:prstGeom prst="rect">
            <a:avLst/>
          </a:prstGeom>
        </p:spPr>
      </p:pic>
      <p:sp>
        <p:nvSpPr>
          <p:cNvPr id="6" name="Title 5">
            <a:extLst>
              <a:ext uri="{FF2B5EF4-FFF2-40B4-BE49-F238E27FC236}">
                <a16:creationId xmlns:a16="http://schemas.microsoft.com/office/drawing/2014/main" xmlns="" id="{6B66BC1D-CFCD-4BCC-94DE-6BA7164B4365}"/>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7796569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1066800"/>
            <a:ext cx="9144000" cy="1477962"/>
          </a:xfrm>
          <a:prstGeom prst="rect">
            <a:avLst/>
          </a:prstGeom>
          <a:solidFill>
            <a:srgbClr val="0052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latin typeface="Calibri"/>
            </a:endParaRPr>
          </a:p>
        </p:txBody>
      </p:sp>
      <p:sp>
        <p:nvSpPr>
          <p:cNvPr id="2" name="Title 1"/>
          <p:cNvSpPr>
            <a:spLocks noGrp="1"/>
          </p:cNvSpPr>
          <p:nvPr>
            <p:ph type="title"/>
          </p:nvPr>
        </p:nvSpPr>
        <p:spPr>
          <a:xfrm>
            <a:off x="1981200" y="0"/>
            <a:ext cx="8229600" cy="1143000"/>
          </a:xfrm>
        </p:spPr>
        <p:txBody>
          <a:bodyPr>
            <a:normAutofit/>
          </a:bodyPr>
          <a:lstStyle/>
          <a:p>
            <a:r>
              <a:rPr lang="en-US" b="1" dirty="0">
                <a:solidFill>
                  <a:srgbClr val="062060"/>
                </a:solidFill>
              </a:rPr>
              <a:t>Training &amp; Technical Assistance</a:t>
            </a:r>
          </a:p>
        </p:txBody>
      </p:sp>
      <p:sp>
        <p:nvSpPr>
          <p:cNvPr id="3" name="Content Placeholder 2"/>
          <p:cNvSpPr>
            <a:spLocks noGrp="1"/>
          </p:cNvSpPr>
          <p:nvPr>
            <p:ph idx="1"/>
          </p:nvPr>
        </p:nvSpPr>
        <p:spPr>
          <a:xfrm>
            <a:off x="1981200" y="1189038"/>
            <a:ext cx="8229600" cy="4525963"/>
          </a:xfrm>
        </p:spPr>
        <p:txBody>
          <a:bodyPr>
            <a:normAutofit/>
          </a:bodyPr>
          <a:lstStyle/>
          <a:p>
            <a:pPr marL="0" indent="0" algn="ctr">
              <a:buNone/>
            </a:pPr>
            <a:r>
              <a:rPr lang="en-US" sz="2400" dirty="0">
                <a:solidFill>
                  <a:srgbClr val="F8F8F8"/>
                </a:solidFill>
              </a:rPr>
              <a:t>The Community Action Partnership offers a variety of Training &amp; Technical Assistance (T/TA) to meet the needs of the national network.  Topics include, but are not limited to:</a:t>
            </a:r>
          </a:p>
        </p:txBody>
      </p:sp>
      <p:sp>
        <p:nvSpPr>
          <p:cNvPr id="4" name="TextBox 3"/>
          <p:cNvSpPr txBox="1"/>
          <p:nvPr/>
        </p:nvSpPr>
        <p:spPr>
          <a:xfrm>
            <a:off x="1757265" y="2819401"/>
            <a:ext cx="2895600" cy="2062103"/>
          </a:xfrm>
          <a:prstGeom prst="rect">
            <a:avLst/>
          </a:prstGeom>
          <a:noFill/>
        </p:spPr>
        <p:txBody>
          <a:bodyPr wrap="square" rtlCol="0">
            <a:spAutoFit/>
          </a:bodyPr>
          <a:lstStyle/>
          <a:p>
            <a:pPr algn="ctr"/>
            <a:r>
              <a:rPr lang="en-US" sz="1600" b="1" u="sng" dirty="0">
                <a:solidFill>
                  <a:prstClr val="black"/>
                </a:solidFill>
                <a:latin typeface="Calibri"/>
              </a:rPr>
              <a:t>Management &amp; Operations </a:t>
            </a:r>
            <a:r>
              <a:rPr lang="en-US" sz="1600" dirty="0">
                <a:solidFill>
                  <a:prstClr val="black"/>
                </a:solidFill>
                <a:latin typeface="Calibri"/>
              </a:rPr>
              <a:t>Organizational Standards</a:t>
            </a:r>
          </a:p>
          <a:p>
            <a:pPr algn="ctr"/>
            <a:r>
              <a:rPr lang="en-US" sz="1600" dirty="0">
                <a:solidFill>
                  <a:prstClr val="black"/>
                </a:solidFill>
                <a:latin typeface="Calibri"/>
              </a:rPr>
              <a:t>Community Needs Assessment Strategic Planning  Data Analysis Board Governance Succession Planning Customer Satisfaction Systems Strategic Financing </a:t>
            </a:r>
          </a:p>
          <a:p>
            <a:pPr algn="ctr"/>
            <a:r>
              <a:rPr lang="en-US" sz="1600" dirty="0">
                <a:solidFill>
                  <a:prstClr val="black"/>
                </a:solidFill>
                <a:latin typeface="Calibri"/>
              </a:rPr>
              <a:t>Risk Assessment </a:t>
            </a:r>
          </a:p>
        </p:txBody>
      </p:sp>
      <p:sp>
        <p:nvSpPr>
          <p:cNvPr id="5" name="TextBox 4"/>
          <p:cNvSpPr txBox="1"/>
          <p:nvPr/>
        </p:nvSpPr>
        <p:spPr>
          <a:xfrm>
            <a:off x="4572000" y="2743200"/>
            <a:ext cx="3048000" cy="2308324"/>
          </a:xfrm>
          <a:prstGeom prst="rect">
            <a:avLst/>
          </a:prstGeom>
          <a:noFill/>
        </p:spPr>
        <p:txBody>
          <a:bodyPr wrap="square" rtlCol="0">
            <a:spAutoFit/>
          </a:bodyPr>
          <a:lstStyle/>
          <a:p>
            <a:pPr algn="ctr"/>
            <a:r>
              <a:rPr lang="en-US" sz="1600" b="1" u="sng" dirty="0">
                <a:solidFill>
                  <a:prstClr val="black"/>
                </a:solidFill>
                <a:latin typeface="Calibri"/>
              </a:rPr>
              <a:t>Innovative Practices</a:t>
            </a:r>
          </a:p>
          <a:p>
            <a:pPr algn="ctr"/>
            <a:r>
              <a:rPr lang="en-US" sz="1600" dirty="0">
                <a:solidFill>
                  <a:prstClr val="black"/>
                </a:solidFill>
                <a:latin typeface="Calibri"/>
              </a:rPr>
              <a:t> Two-Generation Approaches Bundling Services </a:t>
            </a:r>
          </a:p>
          <a:p>
            <a:pPr algn="ctr"/>
            <a:r>
              <a:rPr lang="en-US" sz="1600" dirty="0">
                <a:solidFill>
                  <a:prstClr val="black"/>
                </a:solidFill>
                <a:latin typeface="Calibri"/>
              </a:rPr>
              <a:t>Financial Empowerment </a:t>
            </a:r>
          </a:p>
          <a:p>
            <a:pPr algn="ctr"/>
            <a:r>
              <a:rPr lang="en-US" sz="1600" dirty="0">
                <a:solidFill>
                  <a:prstClr val="black"/>
                </a:solidFill>
                <a:latin typeface="Calibri"/>
              </a:rPr>
              <a:t>Racial Equity </a:t>
            </a:r>
          </a:p>
          <a:p>
            <a:pPr algn="ctr"/>
            <a:r>
              <a:rPr lang="en-US" sz="1600" dirty="0">
                <a:solidFill>
                  <a:prstClr val="black"/>
                </a:solidFill>
                <a:latin typeface="Calibri"/>
              </a:rPr>
              <a:t>Trauma Informed Approaches Health Intersections Homelessness Poverty Trends Developing a Learning Community</a:t>
            </a:r>
          </a:p>
        </p:txBody>
      </p:sp>
      <p:sp>
        <p:nvSpPr>
          <p:cNvPr id="9" name="Rounded Rectangle 8"/>
          <p:cNvSpPr/>
          <p:nvPr/>
        </p:nvSpPr>
        <p:spPr>
          <a:xfrm>
            <a:off x="4572000" y="5197238"/>
            <a:ext cx="6019800" cy="746363"/>
          </a:xfrm>
          <a:prstGeom prst="roundRect">
            <a:avLst/>
          </a:prstGeom>
          <a:solidFill>
            <a:srgbClr val="B808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026" name="Picture 2" descr="Image result for presentation mee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2401" y="2878964"/>
            <a:ext cx="2878857" cy="19216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140" y="4909495"/>
            <a:ext cx="1892866" cy="990600"/>
          </a:xfrm>
          <a:prstGeom prst="rect">
            <a:avLst/>
          </a:prstGeom>
        </p:spPr>
      </p:pic>
      <p:sp>
        <p:nvSpPr>
          <p:cNvPr id="8" name="TextBox 7"/>
          <p:cNvSpPr txBox="1"/>
          <p:nvPr/>
        </p:nvSpPr>
        <p:spPr>
          <a:xfrm>
            <a:off x="4610878" y="5257801"/>
            <a:ext cx="5980923" cy="615553"/>
          </a:xfrm>
          <a:prstGeom prst="rect">
            <a:avLst/>
          </a:prstGeom>
          <a:noFill/>
        </p:spPr>
        <p:txBody>
          <a:bodyPr wrap="square" rtlCol="0">
            <a:spAutoFit/>
          </a:bodyPr>
          <a:lstStyle/>
          <a:p>
            <a:pPr algn="ctr"/>
            <a:r>
              <a:rPr lang="en-US" sz="1600" i="1" dirty="0">
                <a:solidFill>
                  <a:srgbClr val="F8F8F8"/>
                </a:solidFill>
                <a:latin typeface="Calibri Light" panose="020F0302020204030204" pitchFamily="34" charset="0"/>
                <a:cs typeface="Calibri Light" panose="020F0302020204030204" pitchFamily="34" charset="0"/>
              </a:rPr>
              <a:t>We design and deliver trainings tailored to the needs of our Network:</a:t>
            </a:r>
          </a:p>
          <a:p>
            <a:pPr algn="ctr"/>
            <a:r>
              <a:rPr lang="en-US" b="1" dirty="0">
                <a:solidFill>
                  <a:srgbClr val="F8F8F8"/>
                </a:solidFill>
                <a:latin typeface="Calibri Light" panose="020F0302020204030204" pitchFamily="34" charset="0"/>
                <a:cs typeface="Calibri Light" panose="020F0302020204030204" pitchFamily="34" charset="0"/>
              </a:rPr>
              <a:t>Webinars l Workshops l 1-2 day In-Person Trainings </a:t>
            </a:r>
          </a:p>
        </p:txBody>
      </p:sp>
    </p:spTree>
    <p:extLst>
      <p:ext uri="{BB962C8B-B14F-4D97-AF65-F5344CB8AC3E}">
        <p14:creationId xmlns:p14="http://schemas.microsoft.com/office/powerpoint/2010/main" val="39108515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9502" y="0"/>
            <a:ext cx="8692999" cy="1143000"/>
          </a:xfrm>
        </p:spPr>
        <p:txBody>
          <a:bodyPr>
            <a:noAutofit/>
          </a:bodyPr>
          <a:lstStyle/>
          <a:p>
            <a:r>
              <a:rPr lang="en-US" b="1" dirty="0">
                <a:solidFill>
                  <a:srgbClr val="C60853"/>
                </a:solidFill>
              </a:rPr>
              <a:t>NEW!</a:t>
            </a:r>
            <a:r>
              <a:rPr lang="en-US" b="1" dirty="0"/>
              <a:t> </a:t>
            </a:r>
            <a:r>
              <a:rPr lang="en-US" b="1" dirty="0">
                <a:solidFill>
                  <a:srgbClr val="002060"/>
                </a:solidFill>
              </a:rPr>
              <a:t>Partnership Resource Library</a:t>
            </a:r>
          </a:p>
        </p:txBody>
      </p:sp>
      <p:sp>
        <p:nvSpPr>
          <p:cNvPr id="5" name="Right Arrow 4"/>
          <p:cNvSpPr/>
          <p:nvPr/>
        </p:nvSpPr>
        <p:spPr>
          <a:xfrm rot="20241179">
            <a:off x="7669851" y="2328710"/>
            <a:ext cx="697443" cy="39859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6" name="Picture 5"/>
          <p:cNvPicPr>
            <a:picLocks noChangeAspect="1"/>
          </p:cNvPicPr>
          <p:nvPr/>
        </p:nvPicPr>
        <p:blipFill>
          <a:blip r:embed="rId3"/>
          <a:stretch>
            <a:fillRect/>
          </a:stretch>
        </p:blipFill>
        <p:spPr>
          <a:xfrm>
            <a:off x="1954600" y="1219200"/>
            <a:ext cx="8291947" cy="4343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p:cNvSpPr txBox="1"/>
          <p:nvPr/>
        </p:nvSpPr>
        <p:spPr>
          <a:xfrm>
            <a:off x="2119747" y="3205710"/>
            <a:ext cx="8153400" cy="369332"/>
          </a:xfrm>
          <a:prstGeom prst="rect">
            <a:avLst/>
          </a:prstGeom>
          <a:noFill/>
        </p:spPr>
        <p:txBody>
          <a:bodyPr wrap="square" rtlCol="0">
            <a:spAutoFit/>
          </a:bodyPr>
          <a:lstStyle/>
          <a:p>
            <a:r>
              <a:rPr lang="en-US" b="1" dirty="0">
                <a:solidFill>
                  <a:prstClr val="black"/>
                </a:solidFill>
                <a:latin typeface="Calibri"/>
                <a:hlinkClick r:id="rId4"/>
              </a:rPr>
              <a:t>www.communityactionpartnership.com</a:t>
            </a:r>
            <a:r>
              <a:rPr lang="en-US" b="1" dirty="0">
                <a:solidFill>
                  <a:prstClr val="black"/>
                </a:solidFill>
                <a:latin typeface="Calibri"/>
              </a:rPr>
              <a:t>  &gt;  Tools &amp; Resources  &gt;  Resource Library</a:t>
            </a:r>
          </a:p>
        </p:txBody>
      </p:sp>
    </p:spTree>
    <p:extLst>
      <p:ext uri="{BB962C8B-B14F-4D97-AF65-F5344CB8AC3E}">
        <p14:creationId xmlns:p14="http://schemas.microsoft.com/office/powerpoint/2010/main" val="36590418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48063" y="0"/>
            <a:ext cx="9119937" cy="12192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 name="TextBox 3"/>
          <p:cNvSpPr txBox="1"/>
          <p:nvPr/>
        </p:nvSpPr>
        <p:spPr>
          <a:xfrm>
            <a:off x="2031330" y="1352053"/>
            <a:ext cx="8153400" cy="523220"/>
          </a:xfrm>
          <a:prstGeom prst="rect">
            <a:avLst/>
          </a:prstGeom>
          <a:noFill/>
        </p:spPr>
        <p:txBody>
          <a:bodyPr wrap="square" rtlCol="0">
            <a:spAutoFit/>
          </a:bodyPr>
          <a:lstStyle/>
          <a:p>
            <a:pPr algn="ctr" fontAlgn="base"/>
            <a:r>
              <a:rPr lang="en-US" sz="2800" dirty="0">
                <a:solidFill>
                  <a:srgbClr val="B8083A"/>
                </a:solidFill>
                <a:latin typeface="Century Gothic" panose="020B0502020202020204" pitchFamily="34" charset="0"/>
              </a:rPr>
              <a:t>Community Action: A Voice for Change</a:t>
            </a:r>
          </a:p>
        </p:txBody>
      </p:sp>
      <p:pic>
        <p:nvPicPr>
          <p:cNvPr id="6" name="Content Placeholder 3" descr="Content Placeholder 3"/>
          <p:cNvPicPr>
            <a:picLocks noChangeAspect="1"/>
          </p:cNvPicPr>
          <p:nvPr/>
        </p:nvPicPr>
        <p:blipFill>
          <a:blip r:embed="rId2"/>
          <a:stretch>
            <a:fillRect/>
          </a:stretch>
        </p:blipFill>
        <p:spPr>
          <a:xfrm>
            <a:off x="1548063" y="2213015"/>
            <a:ext cx="9119937" cy="3823187"/>
          </a:xfrm>
          <a:prstGeom prst="rect">
            <a:avLst/>
          </a:prstGeom>
          <a:ln w="12700">
            <a:miter lim="400000"/>
          </a:ln>
        </p:spPr>
      </p:pic>
      <p:sp>
        <p:nvSpPr>
          <p:cNvPr id="3" name="TextBox 2"/>
          <p:cNvSpPr txBox="1"/>
          <p:nvPr/>
        </p:nvSpPr>
        <p:spPr>
          <a:xfrm>
            <a:off x="2031330" y="152907"/>
            <a:ext cx="8446170" cy="830997"/>
          </a:xfrm>
          <a:prstGeom prst="rect">
            <a:avLst/>
          </a:prstGeom>
          <a:noFill/>
        </p:spPr>
        <p:txBody>
          <a:bodyPr wrap="square" rtlCol="0">
            <a:spAutoFit/>
          </a:bodyPr>
          <a:lstStyle/>
          <a:p>
            <a:pPr algn="ctr"/>
            <a:r>
              <a:rPr lang="en-US" sz="2400" b="1" dirty="0">
                <a:solidFill>
                  <a:prstClr val="white"/>
                </a:solidFill>
                <a:latin typeface="Broadway" panose="04040905080B02020502" pitchFamily="82" charset="0"/>
              </a:rPr>
              <a:t>2019 National Community Action Partnership Annual Convention</a:t>
            </a:r>
          </a:p>
        </p:txBody>
      </p:sp>
    </p:spTree>
    <p:extLst>
      <p:ext uri="{BB962C8B-B14F-4D97-AF65-F5344CB8AC3E}">
        <p14:creationId xmlns:p14="http://schemas.microsoft.com/office/powerpoint/2010/main" val="3611578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smiling for the camera&#10;&#10;Description automatically generated">
            <a:extLst>
              <a:ext uri="{FF2B5EF4-FFF2-40B4-BE49-F238E27FC236}">
                <a16:creationId xmlns:a16="http://schemas.microsoft.com/office/drawing/2014/main" xmlns="" id="{A7B48D19-F3F7-40C5-BA2A-6C99184D516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8293" y="809090"/>
            <a:ext cx="3584051" cy="4525963"/>
          </a:xfrm>
        </p:spPr>
      </p:pic>
      <p:sp>
        <p:nvSpPr>
          <p:cNvPr id="6" name="TextBox 5">
            <a:extLst>
              <a:ext uri="{FF2B5EF4-FFF2-40B4-BE49-F238E27FC236}">
                <a16:creationId xmlns:a16="http://schemas.microsoft.com/office/drawing/2014/main" xmlns="" id="{F7062244-8F84-4418-8A5A-B77B0D87A5D5}"/>
              </a:ext>
            </a:extLst>
          </p:cNvPr>
          <p:cNvSpPr txBox="1"/>
          <p:nvPr/>
        </p:nvSpPr>
        <p:spPr>
          <a:xfrm>
            <a:off x="5065160" y="644704"/>
            <a:ext cx="6203064" cy="5355312"/>
          </a:xfrm>
          <a:prstGeom prst="rect">
            <a:avLst/>
          </a:prstGeom>
          <a:noFill/>
        </p:spPr>
        <p:txBody>
          <a:bodyPr wrap="square" rtlCol="0">
            <a:spAutoFit/>
          </a:bodyPr>
          <a:lstStyle/>
          <a:p>
            <a:r>
              <a:rPr lang="en-US" b="1" i="1" dirty="0"/>
              <a:t>Mark </a:t>
            </a:r>
            <a:r>
              <a:rPr lang="en-US" b="1" i="1" dirty="0" err="1"/>
              <a:t>Moormans</a:t>
            </a:r>
            <a:r>
              <a:rPr lang="en-US" b="1" i="1" dirty="0"/>
              <a:t>, Manager - Strategic Projects, People Incorporated </a:t>
            </a:r>
            <a:endParaRPr lang="en-US" dirty="0"/>
          </a:p>
          <a:p>
            <a:r>
              <a:rPr lang="en-US" dirty="0"/>
              <a:t>Mr. </a:t>
            </a:r>
            <a:r>
              <a:rPr lang="en-US" dirty="0" err="1"/>
              <a:t>Moormans</a:t>
            </a:r>
            <a:r>
              <a:rPr lang="en-US" dirty="0"/>
              <a:t> holds a degree in Architecture from the Massachusetts Institute of Technology and brings a wealth of business, project management, design, construction and community development experience to </a:t>
            </a:r>
            <a:r>
              <a:rPr lang="en-US" dirty="0" smtClean="0"/>
              <a:t>People</a:t>
            </a:r>
            <a:r>
              <a:rPr lang="en-US" smtClean="0"/>
              <a:t>, Incorporated. </a:t>
            </a:r>
            <a:r>
              <a:rPr lang="en-US" dirty="0"/>
              <a:t>He has worked for over twenty years in both for-profit and non-profit leadership roles successfully managing multi-million dollar budgets and supervising cross-functional teams of over 100 people, often spread over diverse geographic areas, including internationally.  During his tenure in Eastern Europe, he worked to establish and staff a network of benevolent organizations whose impact and development projects spanned eight countries.   He is responsible for managing People Incorporated’s portfolio of new and ongoing strategic projects, including most recently the first $1MM phase of a multi-phase CDBG project for a recovering historic mining community in the Appalachian region of southwest Virginia.  </a:t>
            </a:r>
          </a:p>
          <a:p>
            <a:r>
              <a:rPr lang="en-US" dirty="0"/>
              <a:t> </a:t>
            </a:r>
          </a:p>
        </p:txBody>
      </p:sp>
    </p:spTree>
    <p:extLst>
      <p:ext uri="{BB962C8B-B14F-4D97-AF65-F5344CB8AC3E}">
        <p14:creationId xmlns:p14="http://schemas.microsoft.com/office/powerpoint/2010/main" val="42921835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54027" y="228600"/>
            <a:ext cx="8760146"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667000" y="5260734"/>
            <a:ext cx="6934200" cy="523220"/>
          </a:xfrm>
          <a:prstGeom prst="rect">
            <a:avLst/>
          </a:prstGeom>
          <a:noFill/>
        </p:spPr>
        <p:txBody>
          <a:bodyPr wrap="square" rtlCol="0">
            <a:spAutoFit/>
          </a:bodyPr>
          <a:lstStyle/>
          <a:p>
            <a:pPr algn="ctr"/>
            <a:r>
              <a:rPr lang="en-US" sz="2800" b="1" dirty="0">
                <a:ln>
                  <a:solidFill>
                    <a:schemeClr val="tx1"/>
                  </a:solidFill>
                </a:ln>
                <a:solidFill>
                  <a:schemeClr val="bg1"/>
                </a:solidFill>
              </a:rPr>
              <a:t>Solar Workgroup of SW Virginia</a:t>
            </a:r>
          </a:p>
        </p:txBody>
      </p:sp>
      <p:sp>
        <p:nvSpPr>
          <p:cNvPr id="3" name="Subtitle 2"/>
          <p:cNvSpPr>
            <a:spLocks noGrp="1"/>
          </p:cNvSpPr>
          <p:nvPr>
            <p:ph type="subTitle" idx="1"/>
          </p:nvPr>
        </p:nvSpPr>
        <p:spPr>
          <a:xfrm>
            <a:off x="2209800" y="3098679"/>
            <a:ext cx="7467600" cy="1752600"/>
          </a:xfrm>
        </p:spPr>
        <p:txBody>
          <a:bodyPr>
            <a:normAutofit/>
          </a:bodyPr>
          <a:lstStyle/>
          <a:p>
            <a:r>
              <a:rPr lang="en-US" sz="4000" b="1"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Solar Initiatives </a:t>
            </a:r>
          </a:p>
          <a:p>
            <a:r>
              <a:rPr lang="en-US" sz="4000" b="1"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in Southwest Virginia</a:t>
            </a:r>
          </a:p>
        </p:txBody>
      </p:sp>
      <p:sp>
        <p:nvSpPr>
          <p:cNvPr id="2" name="Title 1"/>
          <p:cNvSpPr>
            <a:spLocks noGrp="1"/>
          </p:cNvSpPr>
          <p:nvPr>
            <p:ph type="ctrTitle"/>
          </p:nvPr>
        </p:nvSpPr>
        <p:spPr>
          <a:xfrm>
            <a:off x="2057400" y="1219201"/>
            <a:ext cx="7772400" cy="1470025"/>
          </a:xfrm>
        </p:spPr>
        <p:txBody>
          <a:bodyPr>
            <a:normAutofit/>
          </a:bodyPr>
          <a:lstStyle/>
          <a:p>
            <a:r>
              <a:rPr lang="en-US" sz="5400" b="1"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People Incorporated of VA</a:t>
            </a:r>
          </a:p>
        </p:txBody>
      </p:sp>
    </p:spTree>
    <p:extLst>
      <p:ext uri="{BB962C8B-B14F-4D97-AF65-F5344CB8AC3E}">
        <p14:creationId xmlns:p14="http://schemas.microsoft.com/office/powerpoint/2010/main" val="104498945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095BC2AA439BE478D091C0672860394" ma:contentTypeVersion="14" ma:contentTypeDescription="Create a new document." ma:contentTypeScope="" ma:versionID="136e55c5d05b5b99c4be3326f6953977">
  <xsd:schema xmlns:xsd="http://www.w3.org/2001/XMLSchema" xmlns:xs="http://www.w3.org/2001/XMLSchema" xmlns:p="http://schemas.microsoft.com/office/2006/metadata/properties" xmlns:ns2="98ae22f2-2a2e-4e54-b8c6-a39831e0fc8e" xmlns:ns3="051bb129-0a56-4db7-9426-da4900fb7d28" xmlns:ns4="3d362404-3d10-4074-ad50-70a68f998865" targetNamespace="http://schemas.microsoft.com/office/2006/metadata/properties" ma:root="true" ma:fieldsID="54e0e26c4de83ab618daf964e96b1131" ns2:_="" ns3:_="" ns4:_="">
    <xsd:import namespace="98ae22f2-2a2e-4e54-b8c6-a39831e0fc8e"/>
    <xsd:import namespace="051bb129-0a56-4db7-9426-da4900fb7d28"/>
    <xsd:import namespace="3d362404-3d10-4074-ad50-70a68f998865"/>
    <xsd:element name="properties">
      <xsd:complexType>
        <xsd:sequence>
          <xsd:element name="documentManagement">
            <xsd:complexType>
              <xsd:all>
                <xsd:element ref="ns2:SharedWithUsers" minOccurs="0"/>
                <xsd:element ref="ns2:SharingHintHash" minOccurs="0"/>
                <xsd:element ref="ns3:SharedWithDetails" minOccurs="0"/>
                <xsd:element ref="ns3:LastSharedByUser" minOccurs="0"/>
                <xsd:element ref="ns3:LastSharedByTime"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EventHashCode" minOccurs="0"/>
                <xsd:element ref="ns4: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ae22f2-2a2e-4e54-b8c6-a39831e0fc8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51bb129-0a56-4db7-9426-da4900fb7d28" elementFormDefault="qualified">
    <xsd:import namespace="http://schemas.microsoft.com/office/2006/documentManagement/types"/>
    <xsd:import namespace="http://schemas.microsoft.com/office/infopath/2007/PartnerControls"/>
    <xsd:element name="SharedWithDetails" ma:index="10" nillable="true" ma:displayName="Shared With Details" ma:internalName="SharedWithDetails" ma:readOnly="true">
      <xsd:simpleType>
        <xsd:restriction base="dms:Note">
          <xsd:maxLength value="255"/>
        </xsd:restriction>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3d362404-3d10-4074-ad50-70a68f998865"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Location" ma:index="18" nillable="true" ma:displayName="MediaServiceLocation" ma:internalName="MediaServiceLocation"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6C5F255-7DEA-47B1-B8D8-5141BB8B8914}">
  <ds:schemaRefs>
    <ds:schemaRef ds:uri="http://schemas.microsoft.com/sharepoint/v3/contenttype/forms"/>
  </ds:schemaRefs>
</ds:datastoreItem>
</file>

<file path=customXml/itemProps2.xml><?xml version="1.0" encoding="utf-8"?>
<ds:datastoreItem xmlns:ds="http://schemas.openxmlformats.org/officeDocument/2006/customXml" ds:itemID="{1B082EB8-D711-4A14-A221-7C627C2F1D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ae22f2-2a2e-4e54-b8c6-a39831e0fc8e"/>
    <ds:schemaRef ds:uri="051bb129-0a56-4db7-9426-da4900fb7d28"/>
    <ds:schemaRef ds:uri="3d362404-3d10-4074-ad50-70a68f99886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B52E994-58C2-49AC-A16C-027892F766C2}">
  <ds:schemaRefs>
    <ds:schemaRef ds:uri="http://www.w3.org/XML/1998/namespace"/>
    <ds:schemaRef ds:uri="http://schemas.microsoft.com/office/2006/metadata/properties"/>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3d362404-3d10-4074-ad50-70a68f998865"/>
    <ds:schemaRef ds:uri="http://purl.org/dc/dcmitype/"/>
    <ds:schemaRef ds:uri="051bb129-0a56-4db7-9426-da4900fb7d28"/>
    <ds:schemaRef ds:uri="98ae22f2-2a2e-4e54-b8c6-a39831e0fc8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251</TotalTime>
  <Words>1424</Words>
  <Application>Microsoft Office PowerPoint</Application>
  <PresentationFormat>Custom</PresentationFormat>
  <Paragraphs>193</Paragraphs>
  <Slides>27</Slides>
  <Notes>16</Notes>
  <HiddenSlides>0</HiddenSlides>
  <MMClips>0</MMClips>
  <ScaleCrop>false</ScaleCrop>
  <HeadingPairs>
    <vt:vector size="4" baseType="variant">
      <vt:variant>
        <vt:lpstr>Theme</vt:lpstr>
      </vt:variant>
      <vt:variant>
        <vt:i4>3</vt:i4>
      </vt:variant>
      <vt:variant>
        <vt:lpstr>Slide Titles</vt:lpstr>
      </vt:variant>
      <vt:variant>
        <vt:i4>27</vt:i4>
      </vt:variant>
    </vt:vector>
  </HeadingPairs>
  <TitlesOfParts>
    <vt:vector size="30" baseType="lpstr">
      <vt:lpstr>office theme</vt:lpstr>
      <vt:lpstr>1_Office Theme</vt:lpstr>
      <vt:lpstr>2_Office Theme</vt:lpstr>
      <vt:lpstr> National Webinar:  Solar Initiatives in Rural Communities</vt:lpstr>
      <vt:lpstr>Weatherization Leveraged Partnerships Project</vt:lpstr>
      <vt:lpstr>THE PROMISE OF  COMMUNITY ACTION</vt:lpstr>
      <vt:lpstr>PowerPoint Presentation</vt:lpstr>
      <vt:lpstr>Training &amp; Technical Assistance</vt:lpstr>
      <vt:lpstr>NEW! Partnership Resource Library</vt:lpstr>
      <vt:lpstr>PowerPoint Presentation</vt:lpstr>
      <vt:lpstr>PowerPoint Presentation</vt:lpstr>
      <vt:lpstr>People Incorporated of VA</vt:lpstr>
      <vt:lpstr>PowerPoint Presentation</vt:lpstr>
      <vt:lpstr>Progress</vt:lpstr>
      <vt:lpstr>Diverse Provider Landscape</vt:lpstr>
      <vt:lpstr>Challenges / Legislative Priorities</vt:lpstr>
      <vt:lpstr>PowerPoint Presentation</vt:lpstr>
      <vt:lpstr>Vicki O’Day – Development Director RREAL</vt:lpstr>
      <vt:lpstr>Changing the Face of Energy Assistance with Solar Assistance</vt:lpstr>
      <vt:lpstr>PowerPoint Presentation</vt:lpstr>
      <vt:lpstr>PowerPoint Presentation</vt:lpstr>
      <vt:lpstr>PowerPoint Presentation</vt:lpstr>
      <vt:lpstr>PowerPoint Presentation</vt:lpstr>
      <vt:lpstr>PowerPoint Presentation</vt:lpstr>
      <vt:lpstr>\</vt:lpstr>
      <vt:lpstr>WHY is this IMPORTANT?</vt:lpstr>
      <vt:lpstr>HOW does it WORK?</vt:lpstr>
      <vt:lpstr>WHAT about FUNDING?</vt:lpstr>
      <vt:lpstr>THANK YOU!</vt:lpstr>
      <vt:lpstr>Thank You For Joining Today’s Webinar! For More on Energy Partnerships: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Vicki O’Day – Development Director RREAL</dc:title>
  <dc:creator>Vicki O'Day</dc:creator>
  <cp:lastModifiedBy>Liza Poris</cp:lastModifiedBy>
  <cp:revision>16</cp:revision>
  <dcterms:created xsi:type="dcterms:W3CDTF">2019-07-23T20:27:00Z</dcterms:created>
  <dcterms:modified xsi:type="dcterms:W3CDTF">2019-07-24T18:35:21Z</dcterms:modified>
</cp:coreProperties>
</file>